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modernComment_12F_9AC942E3.xml" ContentType="application/vnd.ms-powerpoint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23"/>
  </p:notesMasterIdLst>
  <p:sldIdLst>
    <p:sldId id="256" r:id="rId2"/>
    <p:sldId id="257" r:id="rId3"/>
    <p:sldId id="258" r:id="rId4"/>
    <p:sldId id="306" r:id="rId5"/>
    <p:sldId id="290" r:id="rId6"/>
    <p:sldId id="291" r:id="rId7"/>
    <p:sldId id="292" r:id="rId8"/>
    <p:sldId id="293" r:id="rId9"/>
    <p:sldId id="295" r:id="rId10"/>
    <p:sldId id="296" r:id="rId11"/>
    <p:sldId id="294" r:id="rId12"/>
    <p:sldId id="298" r:id="rId13"/>
    <p:sldId id="299" r:id="rId14"/>
    <p:sldId id="301" r:id="rId15"/>
    <p:sldId id="303" r:id="rId16"/>
    <p:sldId id="284" r:id="rId17"/>
    <p:sldId id="285" r:id="rId18"/>
    <p:sldId id="286" r:id="rId19"/>
    <p:sldId id="287" r:id="rId20"/>
    <p:sldId id="288" r:id="rId21"/>
    <p:sldId id="308" r:id="rId22"/>
  </p:sldIdLst>
  <p:sldSz cx="23039388" cy="17279938"/>
  <p:notesSz cx="6858000" cy="9144000"/>
  <p:embeddedFontLst>
    <p:embeddedFont>
      <p:font typeface="Anaheim" panose="020B0604020202020204" charset="0"/>
      <p:regular r:id="rId24"/>
    </p:embeddedFont>
    <p:embeddedFont>
      <p:font typeface="Poppins" panose="00000500000000000000" pitchFamily="2" charset="0"/>
      <p:regular r:id="rId25"/>
      <p:bold r:id="rId26"/>
      <p:italic r:id="rId27"/>
      <p:boldItalic r:id="rId28"/>
    </p:embeddedFont>
    <p:embeddedFont>
      <p:font typeface="Poppins ExtraBold" panose="00000900000000000000" pitchFamily="2" charset="0"/>
      <p:bold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7257">
          <p15:clr>
            <a:srgbClr val="9AA0A6"/>
          </p15:clr>
        </p15:guide>
        <p15:guide id="2" pos="10944">
          <p15:clr>
            <a:srgbClr val="9AA0A6"/>
          </p15:clr>
        </p15:guide>
        <p15:guide id="3" orient="horz" pos="5442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26FEA17-29FC-EAA4-287B-578DC149591B}" name="Chloé BRICE" initials="CB" userId="dc33d2bd6b2998d7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FF0573-B91F-4A07-A1F3-197F293AE637}" v="3" dt="2024-05-14T12:52:05.516"/>
  </p1510:revLst>
</p1510:revInfo>
</file>

<file path=ppt/tableStyles.xml><?xml version="1.0" encoding="utf-8"?>
<a:tblStyleLst xmlns:a="http://schemas.openxmlformats.org/drawingml/2006/main" def="{7DAAD2A1-56D0-4566-952F-EACD09E2FF6E}">
  <a:tblStyle styleId="{7DAAD2A1-56D0-4566-952F-EACD09E2FF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3" d="100"/>
          <a:sy n="23" d="100"/>
        </p:scale>
        <p:origin x="1516" y="68"/>
      </p:cViewPr>
      <p:guideLst>
        <p:guide pos="7257"/>
        <p:guide pos="10944"/>
        <p:guide orient="horz" pos="54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loé BRICE" userId="dc33d2bd6b2998d7" providerId="LiveId" clId="{0CFF0573-B91F-4A07-A1F3-197F293AE637}"/>
    <pc:docChg chg="undo custSel delSld modSld">
      <pc:chgData name="Chloé BRICE" userId="dc33d2bd6b2998d7" providerId="LiveId" clId="{0CFF0573-B91F-4A07-A1F3-197F293AE637}" dt="2024-05-14T13:56:00.899" v="980" actId="20577"/>
      <pc:docMkLst>
        <pc:docMk/>
      </pc:docMkLst>
      <pc:sldChg chg="modSp mod">
        <pc:chgData name="Chloé BRICE" userId="dc33d2bd6b2998d7" providerId="LiveId" clId="{0CFF0573-B91F-4A07-A1F3-197F293AE637}" dt="2024-05-14T02:34:40.940" v="23" actId="1076"/>
        <pc:sldMkLst>
          <pc:docMk/>
          <pc:sldMk cId="0" sldId="256"/>
        </pc:sldMkLst>
        <pc:spChg chg="mod">
          <ac:chgData name="Chloé BRICE" userId="dc33d2bd6b2998d7" providerId="LiveId" clId="{0CFF0573-B91F-4A07-A1F3-197F293AE637}" dt="2024-05-14T02:34:36.591" v="22" actId="20577"/>
          <ac:spMkLst>
            <pc:docMk/>
            <pc:sldMk cId="0" sldId="256"/>
            <ac:spMk id="85" creationId="{00000000-0000-0000-0000-000000000000}"/>
          </ac:spMkLst>
        </pc:spChg>
        <pc:spChg chg="mod">
          <ac:chgData name="Chloé BRICE" userId="dc33d2bd6b2998d7" providerId="LiveId" clId="{0CFF0573-B91F-4A07-A1F3-197F293AE637}" dt="2024-05-14T02:34:40.940" v="23" actId="1076"/>
          <ac:spMkLst>
            <pc:docMk/>
            <pc:sldMk cId="0" sldId="256"/>
            <ac:spMk id="86" creationId="{00000000-0000-0000-0000-000000000000}"/>
          </ac:spMkLst>
        </pc:spChg>
      </pc:sldChg>
      <pc:sldChg chg="modNotesTx">
        <pc:chgData name="Chloé BRICE" userId="dc33d2bd6b2998d7" providerId="LiveId" clId="{0CFF0573-B91F-4A07-A1F3-197F293AE637}" dt="2024-05-14T13:15:20.707" v="854"/>
        <pc:sldMkLst>
          <pc:docMk/>
          <pc:sldMk cId="0" sldId="257"/>
        </pc:sldMkLst>
      </pc:sldChg>
      <pc:sldChg chg="delSp modSp mod modNotesTx">
        <pc:chgData name="Chloé BRICE" userId="dc33d2bd6b2998d7" providerId="LiveId" clId="{0CFF0573-B91F-4A07-A1F3-197F293AE637}" dt="2024-05-14T13:15:01.253" v="853"/>
        <pc:sldMkLst>
          <pc:docMk/>
          <pc:sldMk cId="0" sldId="258"/>
        </pc:sldMkLst>
        <pc:spChg chg="del">
          <ac:chgData name="Chloé BRICE" userId="dc33d2bd6b2998d7" providerId="LiveId" clId="{0CFF0573-B91F-4A07-A1F3-197F293AE637}" dt="2024-05-14T02:39:26.041" v="165" actId="478"/>
          <ac:spMkLst>
            <pc:docMk/>
            <pc:sldMk cId="0" sldId="258"/>
            <ac:spMk id="4" creationId="{832442D4-88E6-B5DE-25C0-C567CFBB9FFA}"/>
          </ac:spMkLst>
        </pc:spChg>
        <pc:spChg chg="mod">
          <ac:chgData name="Chloé BRICE" userId="dc33d2bd6b2998d7" providerId="LiveId" clId="{0CFF0573-B91F-4A07-A1F3-197F293AE637}" dt="2024-05-14T02:40:10.966" v="174" actId="1076"/>
          <ac:spMkLst>
            <pc:docMk/>
            <pc:sldMk cId="0" sldId="258"/>
            <ac:spMk id="101" creationId="{00000000-0000-0000-0000-000000000000}"/>
          </ac:spMkLst>
        </pc:spChg>
        <pc:picChg chg="mod">
          <ac:chgData name="Chloé BRICE" userId="dc33d2bd6b2998d7" providerId="LiveId" clId="{0CFF0573-B91F-4A07-A1F3-197F293AE637}" dt="2024-05-14T02:39:41.866" v="168" actId="1076"/>
          <ac:picMkLst>
            <pc:docMk/>
            <pc:sldMk cId="0" sldId="258"/>
            <ac:picMk id="3" creationId="{98435705-CF64-AB53-7FB5-3DC12662C744}"/>
          </ac:picMkLst>
        </pc:picChg>
      </pc:sldChg>
      <pc:sldChg chg="delSp modSp mod">
        <pc:chgData name="Chloé BRICE" userId="dc33d2bd6b2998d7" providerId="LiveId" clId="{0CFF0573-B91F-4A07-A1F3-197F293AE637}" dt="2024-05-14T12:51:41.592" v="550" actId="1076"/>
        <pc:sldMkLst>
          <pc:docMk/>
          <pc:sldMk cId="501761669" sldId="284"/>
        </pc:sldMkLst>
        <pc:spChg chg="del">
          <ac:chgData name="Chloé BRICE" userId="dc33d2bd6b2998d7" providerId="LiveId" clId="{0CFF0573-B91F-4A07-A1F3-197F293AE637}" dt="2024-05-14T12:51:20.146" v="545" actId="478"/>
          <ac:spMkLst>
            <pc:docMk/>
            <pc:sldMk cId="501761669" sldId="284"/>
            <ac:spMk id="5" creationId="{485D5E2F-8CE6-D47D-E300-97911834CBCF}"/>
          </ac:spMkLst>
        </pc:spChg>
        <pc:spChg chg="mod">
          <ac:chgData name="Chloé BRICE" userId="dc33d2bd6b2998d7" providerId="LiveId" clId="{0CFF0573-B91F-4A07-A1F3-197F293AE637}" dt="2024-05-14T12:51:13.934" v="544" actId="20577"/>
          <ac:spMkLst>
            <pc:docMk/>
            <pc:sldMk cId="501761669" sldId="284"/>
            <ac:spMk id="115" creationId="{00000000-0000-0000-0000-000000000000}"/>
          </ac:spMkLst>
        </pc:spChg>
        <pc:graphicFrameChg chg="mod modGraphic">
          <ac:chgData name="Chloé BRICE" userId="dc33d2bd6b2998d7" providerId="LiveId" clId="{0CFF0573-B91F-4A07-A1F3-197F293AE637}" dt="2024-05-14T12:51:41.592" v="550" actId="1076"/>
          <ac:graphicFrameMkLst>
            <pc:docMk/>
            <pc:sldMk cId="501761669" sldId="284"/>
            <ac:graphicFrameMk id="2" creationId="{BD4E7EB7-93E3-BE8B-A970-0BA05B06A66D}"/>
          </ac:graphicFrameMkLst>
        </pc:graphicFrameChg>
      </pc:sldChg>
      <pc:sldChg chg="addSp delSp modSp mod modNotesTx">
        <pc:chgData name="Chloé BRICE" userId="dc33d2bd6b2998d7" providerId="LiveId" clId="{0CFF0573-B91F-4A07-A1F3-197F293AE637}" dt="2024-05-14T13:16:22.013" v="858"/>
        <pc:sldMkLst>
          <pc:docMk/>
          <pc:sldMk cId="3607579920" sldId="285"/>
        </pc:sldMkLst>
        <pc:spChg chg="del">
          <ac:chgData name="Chloé BRICE" userId="dc33d2bd6b2998d7" providerId="LiveId" clId="{0CFF0573-B91F-4A07-A1F3-197F293AE637}" dt="2024-05-14T12:52:09.477" v="554" actId="478"/>
          <ac:spMkLst>
            <pc:docMk/>
            <pc:sldMk cId="3607579920" sldId="285"/>
            <ac:spMk id="3" creationId="{1AD65BC2-2523-1517-66F7-A9C2E5DAE4E9}"/>
          </ac:spMkLst>
        </pc:spChg>
        <pc:spChg chg="add mod">
          <ac:chgData name="Chloé BRICE" userId="dc33d2bd6b2998d7" providerId="LiveId" clId="{0CFF0573-B91F-4A07-A1F3-197F293AE637}" dt="2024-05-14T12:52:05.516" v="552" actId="571"/>
          <ac:spMkLst>
            <pc:docMk/>
            <pc:sldMk cId="3607579920" sldId="285"/>
            <ac:spMk id="5" creationId="{8EFD7CDB-A8DE-B3E4-DB46-ABF99F06AD7F}"/>
          </ac:spMkLst>
        </pc:spChg>
        <pc:spChg chg="del">
          <ac:chgData name="Chloé BRICE" userId="dc33d2bd6b2998d7" providerId="LiveId" clId="{0CFF0573-B91F-4A07-A1F3-197F293AE637}" dt="2024-05-14T12:51:57.894" v="551" actId="478"/>
          <ac:spMkLst>
            <pc:docMk/>
            <pc:sldMk cId="3607579920" sldId="285"/>
            <ac:spMk id="115" creationId="{00000000-0000-0000-0000-000000000000}"/>
          </ac:spMkLst>
        </pc:spChg>
        <pc:picChg chg="add mod">
          <ac:chgData name="Chloé BRICE" userId="dc33d2bd6b2998d7" providerId="LiveId" clId="{0CFF0573-B91F-4A07-A1F3-197F293AE637}" dt="2024-05-14T12:52:05.516" v="552" actId="571"/>
          <ac:picMkLst>
            <pc:docMk/>
            <pc:sldMk cId="3607579920" sldId="285"/>
            <ac:picMk id="2" creationId="{395077DD-6C0C-3F48-6F95-0D66311639B8}"/>
          </ac:picMkLst>
        </pc:picChg>
        <pc:picChg chg="del">
          <ac:chgData name="Chloé BRICE" userId="dc33d2bd6b2998d7" providerId="LiveId" clId="{0CFF0573-B91F-4A07-A1F3-197F293AE637}" dt="2024-05-14T12:52:08.355" v="553" actId="478"/>
          <ac:picMkLst>
            <pc:docMk/>
            <pc:sldMk cId="3607579920" sldId="285"/>
            <ac:picMk id="4" creationId="{AFC11673-54D1-8688-125D-72D40D3C8B27}"/>
          </ac:picMkLst>
        </pc:picChg>
      </pc:sldChg>
      <pc:sldChg chg="delSp modSp mod">
        <pc:chgData name="Chloé BRICE" userId="dc33d2bd6b2998d7" providerId="LiveId" clId="{0CFF0573-B91F-4A07-A1F3-197F293AE637}" dt="2024-05-14T12:52:25.414" v="557" actId="1076"/>
        <pc:sldMkLst>
          <pc:docMk/>
          <pc:sldMk cId="372824303" sldId="286"/>
        </pc:sldMkLst>
        <pc:spChg chg="mod">
          <ac:chgData name="Chloé BRICE" userId="dc33d2bd6b2998d7" providerId="LiveId" clId="{0CFF0573-B91F-4A07-A1F3-197F293AE637}" dt="2024-05-14T12:52:25.414" v="557" actId="1076"/>
          <ac:spMkLst>
            <pc:docMk/>
            <pc:sldMk cId="372824303" sldId="286"/>
            <ac:spMk id="7" creationId="{9939846B-B59F-A152-4476-4ECB34709D23}"/>
          </ac:spMkLst>
        </pc:spChg>
        <pc:spChg chg="del">
          <ac:chgData name="Chloé BRICE" userId="dc33d2bd6b2998d7" providerId="LiveId" clId="{0CFF0573-B91F-4A07-A1F3-197F293AE637}" dt="2024-05-14T12:52:20.959" v="555" actId="478"/>
          <ac:spMkLst>
            <pc:docMk/>
            <pc:sldMk cId="372824303" sldId="286"/>
            <ac:spMk id="115" creationId="{00000000-0000-0000-0000-000000000000}"/>
          </ac:spMkLst>
        </pc:spChg>
        <pc:picChg chg="mod">
          <ac:chgData name="Chloé BRICE" userId="dc33d2bd6b2998d7" providerId="LiveId" clId="{0CFF0573-B91F-4A07-A1F3-197F293AE637}" dt="2024-05-14T12:52:23.470" v="556" actId="1076"/>
          <ac:picMkLst>
            <pc:docMk/>
            <pc:sldMk cId="372824303" sldId="286"/>
            <ac:picMk id="3" creationId="{8434E32F-96C6-252F-8F19-6E1277751879}"/>
          </ac:picMkLst>
        </pc:picChg>
      </pc:sldChg>
      <pc:sldChg chg="delSp modSp mod modNotesTx">
        <pc:chgData name="Chloé BRICE" userId="dc33d2bd6b2998d7" providerId="LiveId" clId="{0CFF0573-B91F-4A07-A1F3-197F293AE637}" dt="2024-05-14T13:16:32.366" v="859"/>
        <pc:sldMkLst>
          <pc:docMk/>
          <pc:sldMk cId="3103175064" sldId="287"/>
        </pc:sldMkLst>
        <pc:spChg chg="mod">
          <ac:chgData name="Chloé BRICE" userId="dc33d2bd6b2998d7" providerId="LiveId" clId="{0CFF0573-B91F-4A07-A1F3-197F293AE637}" dt="2024-05-14T12:52:40.846" v="561" actId="1076"/>
          <ac:spMkLst>
            <pc:docMk/>
            <pc:sldMk cId="3103175064" sldId="287"/>
            <ac:spMk id="2" creationId="{3FE25DA7-0555-B877-86DC-A03219CC864A}"/>
          </ac:spMkLst>
        </pc:spChg>
        <pc:spChg chg="del">
          <ac:chgData name="Chloé BRICE" userId="dc33d2bd6b2998d7" providerId="LiveId" clId="{0CFF0573-B91F-4A07-A1F3-197F293AE637}" dt="2024-05-14T12:52:36.266" v="558" actId="478"/>
          <ac:spMkLst>
            <pc:docMk/>
            <pc:sldMk cId="3103175064" sldId="287"/>
            <ac:spMk id="8" creationId="{73162BC3-87EA-6BB8-A49C-3EBDB2542A8A}"/>
          </ac:spMkLst>
        </pc:spChg>
        <pc:picChg chg="mod">
          <ac:chgData name="Chloé BRICE" userId="dc33d2bd6b2998d7" providerId="LiveId" clId="{0CFF0573-B91F-4A07-A1F3-197F293AE637}" dt="2024-05-14T12:52:38.602" v="560" actId="1076"/>
          <ac:picMkLst>
            <pc:docMk/>
            <pc:sldMk cId="3103175064" sldId="287"/>
            <ac:picMk id="6" creationId="{A796DB6E-9FD5-A6C1-D33C-77FBAED98D3B}"/>
          </ac:picMkLst>
        </pc:picChg>
      </pc:sldChg>
      <pc:sldChg chg="modSp mod modNotesTx">
        <pc:chgData name="Chloé BRICE" userId="dc33d2bd6b2998d7" providerId="LiveId" clId="{0CFF0573-B91F-4A07-A1F3-197F293AE637}" dt="2024-05-14T13:16:40.970" v="860"/>
        <pc:sldMkLst>
          <pc:docMk/>
          <pc:sldMk cId="3039481798" sldId="288"/>
        </pc:sldMkLst>
        <pc:spChg chg="mod">
          <ac:chgData name="Chloé BRICE" userId="dc33d2bd6b2998d7" providerId="LiveId" clId="{0CFF0573-B91F-4A07-A1F3-197F293AE637}" dt="2024-05-14T12:54:21.160" v="612" actId="14100"/>
          <ac:spMkLst>
            <pc:docMk/>
            <pc:sldMk cId="3039481798" sldId="288"/>
            <ac:spMk id="4" creationId="{96572706-6E98-2CC1-AC0D-2D73D4DBA07B}"/>
          </ac:spMkLst>
        </pc:spChg>
      </pc:sldChg>
      <pc:sldChg chg="del">
        <pc:chgData name="Chloé BRICE" userId="dc33d2bd6b2998d7" providerId="LiveId" clId="{0CFF0573-B91F-4A07-A1F3-197F293AE637}" dt="2024-05-14T02:40:35.540" v="175" actId="47"/>
        <pc:sldMkLst>
          <pc:docMk/>
          <pc:sldMk cId="2623341054" sldId="289"/>
        </pc:sldMkLst>
      </pc:sldChg>
      <pc:sldChg chg="addSp modSp mod modNotesTx">
        <pc:chgData name="Chloé BRICE" userId="dc33d2bd6b2998d7" providerId="LiveId" clId="{0CFF0573-B91F-4A07-A1F3-197F293AE637}" dt="2024-05-14T13:15:31.345" v="855"/>
        <pc:sldMkLst>
          <pc:docMk/>
          <pc:sldMk cId="2881538095" sldId="290"/>
        </pc:sldMkLst>
        <pc:spChg chg="add mod">
          <ac:chgData name="Chloé BRICE" userId="dc33d2bd6b2998d7" providerId="LiveId" clId="{0CFF0573-B91F-4A07-A1F3-197F293AE637}" dt="2024-05-14T12:43:15.989" v="216" actId="20577"/>
          <ac:spMkLst>
            <pc:docMk/>
            <pc:sldMk cId="2881538095" sldId="290"/>
            <ac:spMk id="4" creationId="{1B2A84EC-E6A8-364B-E53A-C4D8E1991D4A}"/>
          </ac:spMkLst>
        </pc:spChg>
        <pc:spChg chg="mod">
          <ac:chgData name="Chloé BRICE" userId="dc33d2bd6b2998d7" providerId="LiveId" clId="{0CFF0573-B91F-4A07-A1F3-197F293AE637}" dt="2024-05-14T02:44:50.019" v="203" actId="1076"/>
          <ac:spMkLst>
            <pc:docMk/>
            <pc:sldMk cId="2881538095" sldId="290"/>
            <ac:spMk id="101" creationId="{00000000-0000-0000-0000-000000000000}"/>
          </ac:spMkLst>
        </pc:spChg>
        <pc:picChg chg="add mod">
          <ac:chgData name="Chloé BRICE" userId="dc33d2bd6b2998d7" providerId="LiveId" clId="{0CFF0573-B91F-4A07-A1F3-197F293AE637}" dt="2024-05-14T02:44:47.504" v="202" actId="1076"/>
          <ac:picMkLst>
            <pc:docMk/>
            <pc:sldMk cId="2881538095" sldId="290"/>
            <ac:picMk id="3" creationId="{A3B2DAFC-DA97-1D05-CD08-AA7CB10D9720}"/>
          </ac:picMkLst>
        </pc:picChg>
      </pc:sldChg>
      <pc:sldChg chg="addSp delSp modSp mod modNotesTx">
        <pc:chgData name="Chloé BRICE" userId="dc33d2bd6b2998d7" providerId="LiveId" clId="{0CFF0573-B91F-4A07-A1F3-197F293AE637}" dt="2024-05-14T13:56:00.899" v="980" actId="20577"/>
        <pc:sldMkLst>
          <pc:docMk/>
          <pc:sldMk cId="1620636196" sldId="291"/>
        </pc:sldMkLst>
        <pc:spChg chg="add del mod">
          <ac:chgData name="Chloé BRICE" userId="dc33d2bd6b2998d7" providerId="LiveId" clId="{0CFF0573-B91F-4A07-A1F3-197F293AE637}" dt="2024-05-14T02:45:32.246" v="205" actId="478"/>
          <ac:spMkLst>
            <pc:docMk/>
            <pc:sldMk cId="1620636196" sldId="291"/>
            <ac:spMk id="4" creationId="{F620BD38-3645-7FDD-33EB-F0633C049B5A}"/>
          </ac:spMkLst>
        </pc:spChg>
        <pc:spChg chg="del">
          <ac:chgData name="Chloé BRICE" userId="dc33d2bd6b2998d7" providerId="LiveId" clId="{0CFF0573-B91F-4A07-A1F3-197F293AE637}" dt="2024-05-14T02:45:29.731" v="204" actId="478"/>
          <ac:spMkLst>
            <pc:docMk/>
            <pc:sldMk cId="1620636196" sldId="291"/>
            <ac:spMk id="101" creationId="{00000000-0000-0000-0000-000000000000}"/>
          </ac:spMkLst>
        </pc:spChg>
      </pc:sldChg>
      <pc:sldChg chg="addSp delSp modSp mod">
        <pc:chgData name="Chloé BRICE" userId="dc33d2bd6b2998d7" providerId="LiveId" clId="{0CFF0573-B91F-4A07-A1F3-197F293AE637}" dt="2024-05-14T12:44:22.043" v="234" actId="1076"/>
        <pc:sldMkLst>
          <pc:docMk/>
          <pc:sldMk cId="957323506" sldId="292"/>
        </pc:sldMkLst>
        <pc:spChg chg="add del mod">
          <ac:chgData name="Chloé BRICE" userId="dc33d2bd6b2998d7" providerId="LiveId" clId="{0CFF0573-B91F-4A07-A1F3-197F293AE637}" dt="2024-05-14T12:44:19.468" v="233" actId="478"/>
          <ac:spMkLst>
            <pc:docMk/>
            <pc:sldMk cId="957323506" sldId="292"/>
            <ac:spMk id="3" creationId="{8A24E2D3-0C91-F868-CC98-4BB96F26002C}"/>
          </ac:spMkLst>
        </pc:spChg>
        <pc:spChg chg="mod">
          <ac:chgData name="Chloé BRICE" userId="dc33d2bd6b2998d7" providerId="LiveId" clId="{0CFF0573-B91F-4A07-A1F3-197F293AE637}" dt="2024-05-14T12:43:57.635" v="229" actId="14100"/>
          <ac:spMkLst>
            <pc:docMk/>
            <pc:sldMk cId="957323506" sldId="292"/>
            <ac:spMk id="5" creationId="{69827D35-3F81-8957-2E9A-35E69A84F6C9}"/>
          </ac:spMkLst>
        </pc:spChg>
        <pc:spChg chg="del">
          <ac:chgData name="Chloé BRICE" userId="dc33d2bd6b2998d7" providerId="LiveId" clId="{0CFF0573-B91F-4A07-A1F3-197F293AE637}" dt="2024-05-14T12:44:15.804" v="232" actId="478"/>
          <ac:spMkLst>
            <pc:docMk/>
            <pc:sldMk cId="957323506" sldId="292"/>
            <ac:spMk id="101" creationId="{00000000-0000-0000-0000-000000000000}"/>
          </ac:spMkLst>
        </pc:spChg>
        <pc:picChg chg="mod">
          <ac:chgData name="Chloé BRICE" userId="dc33d2bd6b2998d7" providerId="LiveId" clId="{0CFF0573-B91F-4A07-A1F3-197F293AE637}" dt="2024-05-14T12:44:22.043" v="234" actId="1076"/>
          <ac:picMkLst>
            <pc:docMk/>
            <pc:sldMk cId="957323506" sldId="292"/>
            <ac:picMk id="4" creationId="{0DA7EE4F-D189-65D2-2FFB-371F04A057B5}"/>
          </ac:picMkLst>
        </pc:picChg>
      </pc:sldChg>
      <pc:sldChg chg="addSp delSp modSp mod modNotesTx">
        <pc:chgData name="Chloé BRICE" userId="dc33d2bd6b2998d7" providerId="LiveId" clId="{0CFF0573-B91F-4A07-A1F3-197F293AE637}" dt="2024-05-14T13:15:39.092" v="856"/>
        <pc:sldMkLst>
          <pc:docMk/>
          <pc:sldMk cId="1401572135" sldId="293"/>
        </pc:sldMkLst>
        <pc:spChg chg="add del mod">
          <ac:chgData name="Chloé BRICE" userId="dc33d2bd6b2998d7" providerId="LiveId" clId="{0CFF0573-B91F-4A07-A1F3-197F293AE637}" dt="2024-05-14T12:44:34.011" v="236" actId="478"/>
          <ac:spMkLst>
            <pc:docMk/>
            <pc:sldMk cId="1401572135" sldId="293"/>
            <ac:spMk id="3" creationId="{582892C2-2519-C44E-C0B1-933ED213F3A2}"/>
          </ac:spMkLst>
        </pc:spChg>
        <pc:spChg chg="del">
          <ac:chgData name="Chloé BRICE" userId="dc33d2bd6b2998d7" providerId="LiveId" clId="{0CFF0573-B91F-4A07-A1F3-197F293AE637}" dt="2024-05-14T12:45:00.862" v="237" actId="478"/>
          <ac:spMkLst>
            <pc:docMk/>
            <pc:sldMk cId="1401572135" sldId="293"/>
            <ac:spMk id="5" creationId="{0860B72D-55A7-1D28-75EC-9BB95D7085AE}"/>
          </ac:spMkLst>
        </pc:spChg>
        <pc:spChg chg="del">
          <ac:chgData name="Chloé BRICE" userId="dc33d2bd6b2998d7" providerId="LiveId" clId="{0CFF0573-B91F-4A07-A1F3-197F293AE637}" dt="2024-05-14T12:44:27.159" v="235" actId="478"/>
          <ac:spMkLst>
            <pc:docMk/>
            <pc:sldMk cId="1401572135" sldId="293"/>
            <ac:spMk id="101" creationId="{00000000-0000-0000-0000-000000000000}"/>
          </ac:spMkLst>
        </pc:spChg>
      </pc:sldChg>
      <pc:sldChg chg="addSp delSp modSp mod">
        <pc:chgData name="Chloé BRICE" userId="dc33d2bd6b2998d7" providerId="LiveId" clId="{0CFF0573-B91F-4A07-A1F3-197F293AE637}" dt="2024-05-14T12:47:24.344" v="419" actId="1076"/>
        <pc:sldMkLst>
          <pc:docMk/>
          <pc:sldMk cId="943233510" sldId="295"/>
        </pc:sldMkLst>
        <pc:spChg chg="mod">
          <ac:chgData name="Chloé BRICE" userId="dc33d2bd6b2998d7" providerId="LiveId" clId="{0CFF0573-B91F-4A07-A1F3-197F293AE637}" dt="2024-05-14T12:47:20.016" v="417" actId="255"/>
          <ac:spMkLst>
            <pc:docMk/>
            <pc:sldMk cId="943233510" sldId="295"/>
            <ac:spMk id="101" creationId="{00000000-0000-0000-0000-000000000000}"/>
          </ac:spMkLst>
        </pc:spChg>
        <pc:picChg chg="add del mod">
          <ac:chgData name="Chloé BRICE" userId="dc33d2bd6b2998d7" providerId="LiveId" clId="{0CFF0573-B91F-4A07-A1F3-197F293AE637}" dt="2024-05-14T12:47:23.096" v="418" actId="1076"/>
          <ac:picMkLst>
            <pc:docMk/>
            <pc:sldMk cId="943233510" sldId="295"/>
            <ac:picMk id="3" creationId="{0038F458-EAF7-64E3-9F00-2A1E6BAE71A6}"/>
          </ac:picMkLst>
        </pc:picChg>
        <pc:picChg chg="add del mod">
          <ac:chgData name="Chloé BRICE" userId="dc33d2bd6b2998d7" providerId="LiveId" clId="{0CFF0573-B91F-4A07-A1F3-197F293AE637}" dt="2024-05-14T12:47:24.344" v="419" actId="1076"/>
          <ac:picMkLst>
            <pc:docMk/>
            <pc:sldMk cId="943233510" sldId="295"/>
            <ac:picMk id="6" creationId="{D88EA581-F0C1-7DAC-FF78-B8DED954F904}"/>
          </ac:picMkLst>
        </pc:picChg>
      </pc:sldChg>
      <pc:sldChg chg="modSp mod">
        <pc:chgData name="Chloé BRICE" userId="dc33d2bd6b2998d7" providerId="LiveId" clId="{0CFF0573-B91F-4A07-A1F3-197F293AE637}" dt="2024-05-14T12:47:52.276" v="424" actId="1076"/>
        <pc:sldMkLst>
          <pc:docMk/>
          <pc:sldMk cId="813801372" sldId="296"/>
        </pc:sldMkLst>
        <pc:spChg chg="mod">
          <ac:chgData name="Chloé BRICE" userId="dc33d2bd6b2998d7" providerId="LiveId" clId="{0CFF0573-B91F-4A07-A1F3-197F293AE637}" dt="2024-05-14T12:47:52.276" v="424" actId="1076"/>
          <ac:spMkLst>
            <pc:docMk/>
            <pc:sldMk cId="813801372" sldId="296"/>
            <ac:spMk id="101" creationId="{00000000-0000-0000-0000-000000000000}"/>
          </ac:spMkLst>
        </pc:spChg>
      </pc:sldChg>
      <pc:sldChg chg="del">
        <pc:chgData name="Chloé BRICE" userId="dc33d2bd6b2998d7" providerId="LiveId" clId="{0CFF0573-B91F-4A07-A1F3-197F293AE637}" dt="2024-05-14T12:48:15.948" v="425" actId="47"/>
        <pc:sldMkLst>
          <pc:docMk/>
          <pc:sldMk cId="1435280937" sldId="297"/>
        </pc:sldMkLst>
      </pc:sldChg>
      <pc:sldChg chg="modSp mod">
        <pc:chgData name="Chloé BRICE" userId="dc33d2bd6b2998d7" providerId="LiveId" clId="{0CFF0573-B91F-4A07-A1F3-197F293AE637}" dt="2024-05-14T12:48:36.955" v="430" actId="1076"/>
        <pc:sldMkLst>
          <pc:docMk/>
          <pc:sldMk cId="2793393763" sldId="298"/>
        </pc:sldMkLst>
        <pc:spChg chg="mod">
          <ac:chgData name="Chloé BRICE" userId="dc33d2bd6b2998d7" providerId="LiveId" clId="{0CFF0573-B91F-4A07-A1F3-197F293AE637}" dt="2024-05-14T12:48:36.955" v="430" actId="1076"/>
          <ac:spMkLst>
            <pc:docMk/>
            <pc:sldMk cId="2793393763" sldId="298"/>
            <ac:spMk id="101" creationId="{00000000-0000-0000-0000-000000000000}"/>
          </ac:spMkLst>
        </pc:spChg>
      </pc:sldChg>
      <pc:sldChg chg="addSp delSp modSp mod">
        <pc:chgData name="Chloé BRICE" userId="dc33d2bd6b2998d7" providerId="LiveId" clId="{0CFF0573-B91F-4A07-A1F3-197F293AE637}" dt="2024-05-14T12:48:44.441" v="432" actId="478"/>
        <pc:sldMkLst>
          <pc:docMk/>
          <pc:sldMk cId="178231913" sldId="299"/>
        </pc:sldMkLst>
        <pc:spChg chg="add del mod">
          <ac:chgData name="Chloé BRICE" userId="dc33d2bd6b2998d7" providerId="LiveId" clId="{0CFF0573-B91F-4A07-A1F3-197F293AE637}" dt="2024-05-14T12:48:44.441" v="432" actId="478"/>
          <ac:spMkLst>
            <pc:docMk/>
            <pc:sldMk cId="178231913" sldId="299"/>
            <ac:spMk id="3" creationId="{54A29369-7F4B-A54A-3625-F20AF97168E1}"/>
          </ac:spMkLst>
        </pc:spChg>
        <pc:spChg chg="del">
          <ac:chgData name="Chloé BRICE" userId="dc33d2bd6b2998d7" providerId="LiveId" clId="{0CFF0573-B91F-4A07-A1F3-197F293AE637}" dt="2024-05-14T12:48:42.592" v="431" actId="478"/>
          <ac:spMkLst>
            <pc:docMk/>
            <pc:sldMk cId="178231913" sldId="299"/>
            <ac:spMk id="101" creationId="{00000000-0000-0000-0000-000000000000}"/>
          </ac:spMkLst>
        </pc:spChg>
      </pc:sldChg>
      <pc:sldChg chg="del">
        <pc:chgData name="Chloé BRICE" userId="dc33d2bd6b2998d7" providerId="LiveId" clId="{0CFF0573-B91F-4A07-A1F3-197F293AE637}" dt="2024-05-14T12:48:49.186" v="433" actId="47"/>
        <pc:sldMkLst>
          <pc:docMk/>
          <pc:sldMk cId="632217707" sldId="300"/>
        </pc:sldMkLst>
      </pc:sldChg>
      <pc:sldChg chg="addSp delSp modSp mod delCm modNotesTx">
        <pc:chgData name="Chloé BRICE" userId="dc33d2bd6b2998d7" providerId="LiveId" clId="{0CFF0573-B91F-4A07-A1F3-197F293AE637}" dt="2024-05-14T13:15:51.303" v="857"/>
        <pc:sldMkLst>
          <pc:docMk/>
          <pc:sldMk cId="1403121691" sldId="301"/>
        </pc:sldMkLst>
        <pc:spChg chg="add del mod">
          <ac:chgData name="Chloé BRICE" userId="dc33d2bd6b2998d7" providerId="LiveId" clId="{0CFF0573-B91F-4A07-A1F3-197F293AE637}" dt="2024-05-14T12:48:59.824" v="436" actId="478"/>
          <ac:spMkLst>
            <pc:docMk/>
            <pc:sldMk cId="1403121691" sldId="301"/>
            <ac:spMk id="4" creationId="{3EEF99F9-F298-649C-2C07-A1498446E10F}"/>
          </ac:spMkLst>
        </pc:spChg>
        <pc:spChg chg="del">
          <ac:chgData name="Chloé BRICE" userId="dc33d2bd6b2998d7" providerId="LiveId" clId="{0CFF0573-B91F-4A07-A1F3-197F293AE637}" dt="2024-05-14T12:49:15.485" v="437" actId="478"/>
          <ac:spMkLst>
            <pc:docMk/>
            <pc:sldMk cId="1403121691" sldId="301"/>
            <ac:spMk id="5" creationId="{289126E6-924C-5E1D-0E9D-4E32699D6DCE}"/>
          </ac:spMkLst>
        </pc:spChg>
        <pc:spChg chg="del">
          <ac:chgData name="Chloé BRICE" userId="dc33d2bd6b2998d7" providerId="LiveId" clId="{0CFF0573-B91F-4A07-A1F3-197F293AE637}" dt="2024-05-14T12:48:57.674" v="435" actId="478"/>
          <ac:spMkLst>
            <pc:docMk/>
            <pc:sldMk cId="1403121691" sldId="301"/>
            <ac:spMk id="101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Chloé BRICE" userId="dc33d2bd6b2998d7" providerId="LiveId" clId="{0CFF0573-B91F-4A07-A1F3-197F293AE637}" dt="2024-05-14T12:48:53.446" v="434"/>
              <pc2:cmMkLst xmlns:pc2="http://schemas.microsoft.com/office/powerpoint/2019/9/main/command">
                <pc:docMk/>
                <pc:sldMk cId="1403121691" sldId="301"/>
                <pc2:cmMk id="{1B924A58-A24C-4110-93C8-2184D0E4C6E7}"/>
              </pc2:cmMkLst>
            </pc226:cmChg>
          </p:ext>
        </pc:extLst>
      </pc:sldChg>
      <pc:sldChg chg="del">
        <pc:chgData name="Chloé BRICE" userId="dc33d2bd6b2998d7" providerId="LiveId" clId="{0CFF0573-B91F-4A07-A1F3-197F293AE637}" dt="2024-05-14T12:49:31.660" v="438" actId="47"/>
        <pc:sldMkLst>
          <pc:docMk/>
          <pc:sldMk cId="3850196659" sldId="302"/>
        </pc:sldMkLst>
      </pc:sldChg>
      <pc:sldChg chg="addSp delSp modSp mod">
        <pc:chgData name="Chloé BRICE" userId="dc33d2bd6b2998d7" providerId="LiveId" clId="{0CFF0573-B91F-4A07-A1F3-197F293AE637}" dt="2024-05-14T12:49:53.998" v="441" actId="478"/>
        <pc:sldMkLst>
          <pc:docMk/>
          <pc:sldMk cId="2596881123" sldId="303"/>
        </pc:sldMkLst>
        <pc:spChg chg="del">
          <ac:chgData name="Chloé BRICE" userId="dc33d2bd6b2998d7" providerId="LiveId" clId="{0CFF0573-B91F-4A07-A1F3-197F293AE637}" dt="2024-05-14T12:49:53.998" v="441" actId="478"/>
          <ac:spMkLst>
            <pc:docMk/>
            <pc:sldMk cId="2596881123" sldId="303"/>
            <ac:spMk id="4" creationId="{F81FF571-2CDB-57AF-3723-E4297A4D6C08}"/>
          </ac:spMkLst>
        </pc:spChg>
        <pc:spChg chg="add del mod">
          <ac:chgData name="Chloé BRICE" userId="dc33d2bd6b2998d7" providerId="LiveId" clId="{0CFF0573-B91F-4A07-A1F3-197F293AE637}" dt="2024-05-14T12:49:42.188" v="440" actId="478"/>
          <ac:spMkLst>
            <pc:docMk/>
            <pc:sldMk cId="2596881123" sldId="303"/>
            <ac:spMk id="5" creationId="{C9B0014C-8938-2667-7A75-68083887D2A1}"/>
          </ac:spMkLst>
        </pc:spChg>
        <pc:spChg chg="del">
          <ac:chgData name="Chloé BRICE" userId="dc33d2bd6b2998d7" providerId="LiveId" clId="{0CFF0573-B91F-4A07-A1F3-197F293AE637}" dt="2024-05-14T12:49:35.867" v="439" actId="478"/>
          <ac:spMkLst>
            <pc:docMk/>
            <pc:sldMk cId="2596881123" sldId="303"/>
            <ac:spMk id="101" creationId="{00000000-0000-0000-0000-000000000000}"/>
          </ac:spMkLst>
        </pc:spChg>
      </pc:sldChg>
      <pc:sldChg chg="del">
        <pc:chgData name="Chloé BRICE" userId="dc33d2bd6b2998d7" providerId="LiveId" clId="{0CFF0573-B91F-4A07-A1F3-197F293AE637}" dt="2024-05-14T12:50:10.223" v="442" actId="47"/>
        <pc:sldMkLst>
          <pc:docMk/>
          <pc:sldMk cId="3794420088" sldId="304"/>
        </pc:sldMkLst>
      </pc:sldChg>
      <pc:sldChg chg="del">
        <pc:chgData name="Chloé BRICE" userId="dc33d2bd6b2998d7" providerId="LiveId" clId="{0CFF0573-B91F-4A07-A1F3-197F293AE637}" dt="2024-05-14T12:52:49.485" v="562" actId="47"/>
        <pc:sldMkLst>
          <pc:docMk/>
          <pc:sldMk cId="3777681035" sldId="305"/>
        </pc:sldMkLst>
      </pc:sldChg>
      <pc:sldChg chg="modSp mod modNotesTx">
        <pc:chgData name="Chloé BRICE" userId="dc33d2bd6b2998d7" providerId="LiveId" clId="{0CFF0573-B91F-4A07-A1F3-197F293AE637}" dt="2024-05-14T13:16:48.324" v="861"/>
        <pc:sldMkLst>
          <pc:docMk/>
          <pc:sldMk cId="3507671208" sldId="308"/>
        </pc:sldMkLst>
        <pc:spChg chg="mod">
          <ac:chgData name="Chloé BRICE" userId="dc33d2bd6b2998d7" providerId="LiveId" clId="{0CFF0573-B91F-4A07-A1F3-197F293AE637}" dt="2024-05-14T12:56:31.366" v="852" actId="1076"/>
          <ac:spMkLst>
            <pc:docMk/>
            <pc:sldMk cId="3507671208" sldId="308"/>
            <ac:spMk id="4" creationId="{96572706-6E98-2CC1-AC0D-2D73D4DBA07B}"/>
          </ac:spMkLst>
        </pc:spChg>
      </pc:sldChg>
    </pc:docChg>
  </pc:docChgLst>
</pc:chgInfo>
</file>

<file path=ppt/comments/modernComment_12F_9AC942E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FA53D54-3ECB-49E3-96F8-6CFBF95E1CBC}" authorId="{026FEA17-29FC-EAA4-287B-578DC149591B}" created="2024-05-11T04:19:27.02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596881123" sldId="303"/>
      <ac:spMk id="100" creationId="{00000000-0000-0000-0000-000000000000}"/>
      <ac:txMk cp="0" len="19">
        <ac:context len="20" hash="3589810684"/>
      </ac:txMk>
    </ac:txMkLst>
    <p188:pos x="18033556" y="982632"/>
    <p188:txBody>
      <a:bodyPr/>
      <a:lstStyle/>
      <a:p>
        <a:r>
          <a:rPr lang="fr-FR"/>
          <a:t>Ajouter commentaire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59f1a87b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59f1a87b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1155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59f1a87b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59f1a87b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1674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59f1a87b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59f1a87b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973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59f1a87b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59f1a87b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7751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59f1a87b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59f1a87b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kern="1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different planes allows more information geometry camera renders it.</a:t>
            </a:r>
            <a:br>
              <a:rPr lang="en-US" sz="1800" kern="1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</a:br>
            <a:r>
              <a:rPr lang="en-US" sz="1800" kern="1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If we follow where the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epipolar</a:t>
            </a:r>
            <a:r>
              <a:rPr lang="en-US" sz="1800" kern="1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 lines are converging for image 2 (right), we can see where the image 1 (left) was taken. It isn’t really the case with image 1, where it looks more just like a translation of the camera.</a:t>
            </a:r>
            <a:endParaRPr lang="fr-FR" sz="1800" kern="100" dirty="0">
              <a:effectLst/>
              <a:latin typeface="Aptos" panose="020B0004020202020204" pitchFamily="34" charset="0"/>
              <a:ea typeface="Yu Gothic" panose="020B0400000000000000" pitchFamily="34" charset="-128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5287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59f1a87b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59f1a87b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9986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159f1a87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159f1a87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27686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159f1a87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159f1a87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kern="1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lot of points remaining, gathered to the same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areast</a:t>
            </a:r>
            <a:r>
              <a:rPr lang="en-US" sz="1800" kern="1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 image 2 better results :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epipolar</a:t>
            </a:r>
            <a:r>
              <a:rPr lang="en-US" sz="1800" kern="1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 lines are closer to corresponding points… However we can’t exploit so much those results.  </a:t>
            </a:r>
            <a:endParaRPr lang="fr-FR" sz="1800" kern="100" dirty="0">
              <a:effectLst/>
              <a:latin typeface="Aptos" panose="020B0004020202020204" pitchFamily="34" charset="0"/>
              <a:ea typeface="Yu Gothic" panose="020B0400000000000000" pitchFamily="34" charset="-128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93922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159f1a87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159f1a87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9945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159f1a87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159f1a87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kern="1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It is even more noticeable with 50 remaining points.	</a:t>
            </a:r>
            <a:endParaRPr lang="fr-FR" sz="1800" kern="100" dirty="0">
              <a:effectLst/>
              <a:latin typeface="Aptos" panose="020B0004020202020204" pitchFamily="34" charset="0"/>
              <a:ea typeface="Yu Gothic" panose="020B0400000000000000" pitchFamily="34" charset="-128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1560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193cd5e77e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193cd5e77e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kern="1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Process and results of stereo project</a:t>
            </a:r>
            <a:endParaRPr lang="fr-FR" sz="1800" kern="100" dirty="0">
              <a:effectLst/>
              <a:latin typeface="Aptos" panose="020B0004020202020204" pitchFamily="34" charset="0"/>
              <a:ea typeface="Yu Gothic" panose="020B0400000000000000" pitchFamily="34" charset="-128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1159f1a87bc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1159f1a87bc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main differences between AKAZE and ORB? </a:t>
            </a:r>
            <a:endParaRPr lang="fr-FR" sz="1800" kern="100" dirty="0">
              <a:effectLst/>
              <a:latin typeface="Aptos" panose="020B0004020202020204" pitchFamily="34" charset="0"/>
              <a:ea typeface="Yu Gothic" panose="020B0400000000000000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br>
              <a:rPr lang="en-US" sz="1800" kern="1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</a:br>
            <a:r>
              <a:rPr lang="en-US" sz="1800" kern="1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In fact, ORB can miss details not render the depth correctly. </a:t>
            </a:r>
            <a:endParaRPr lang="fr-FR" sz="1800" kern="100" dirty="0">
              <a:effectLst/>
              <a:latin typeface="Aptos" panose="020B0004020202020204" pitchFamily="34" charset="0"/>
              <a:ea typeface="Yu Gothic" panose="020B0400000000000000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AKAZE convenient in our case. AKAZE’s feature descriptors relevant dealing with the change of planes, angles…  </a:t>
            </a:r>
            <a:br>
              <a:rPr lang="en-US" sz="1800" kern="1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</a:br>
            <a:br>
              <a:rPr lang="en-US" sz="1800" kern="1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</a:br>
            <a:r>
              <a:rPr lang="en-US" sz="1800" kern="1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ratio test, and ORB being especially fast, AKAZE is still more relevant in our case of study.</a:t>
            </a:r>
            <a:endParaRPr lang="fr-FR" sz="1800" kern="100" dirty="0">
              <a:effectLst/>
              <a:latin typeface="Aptos" panose="020B0004020202020204" pitchFamily="34" charset="0"/>
              <a:ea typeface="Yu Gothic" panose="020B0400000000000000" pitchFamily="34" charset="-128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72490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1159f1a87bc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1159f1a87bc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more controlled movement between the two images, more suitable images with less noise, normalization…</a:t>
            </a:r>
            <a:endParaRPr lang="fr-FR" sz="1800" kern="100" dirty="0">
              <a:effectLst/>
              <a:latin typeface="Aptos" panose="020B0004020202020204" pitchFamily="34" charset="0"/>
              <a:ea typeface="Yu Gothic" panose="020B0400000000000000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However even with homemade pictures we have been able to analyze the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epipolar</a:t>
            </a:r>
            <a:r>
              <a:rPr lang="en-US" sz="1800" kern="1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 geometry and work on stereo basics.</a:t>
            </a:r>
            <a:endParaRPr lang="fr-FR" sz="1800" kern="100" dirty="0">
              <a:effectLst/>
              <a:latin typeface="Aptos" panose="020B0004020202020204" pitchFamily="34" charset="0"/>
              <a:ea typeface="Yu Gothic" panose="020B0400000000000000" pitchFamily="34" charset="-128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7155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59f1a87b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59f1a87b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Won’t go implemented details as we all went through this</a:t>
            </a:r>
            <a:endParaRPr lang="fr-FR" sz="1800" kern="100" dirty="0">
              <a:effectLst/>
              <a:latin typeface="Aptos" panose="020B0004020202020204" pitchFamily="34" charset="0"/>
              <a:ea typeface="Yu Gothic" panose="020B0400000000000000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Basically ; run python, with feature points parsed from txt and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opencv</a:t>
            </a:r>
            <a:r>
              <a:rPr lang="en-US" sz="1800" kern="1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 with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c++</a:t>
            </a:r>
            <a:endParaRPr lang="fr-FR" sz="1800" kern="100" dirty="0">
              <a:effectLst/>
              <a:latin typeface="Aptos" panose="020B0004020202020204" pitchFamily="34" charset="0"/>
              <a:ea typeface="Yu Gothic" panose="020B0400000000000000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Will present the results of my images</a:t>
            </a:r>
            <a:endParaRPr lang="fr-FR" sz="1800" kern="100" dirty="0">
              <a:effectLst/>
              <a:latin typeface="Aptos" panose="020B0004020202020204" pitchFamily="34" charset="0"/>
              <a:ea typeface="Yu Gothic" panose="020B0400000000000000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8-points algorithm</a:t>
            </a:r>
            <a:endParaRPr lang="fr-FR" sz="1800" kern="100" dirty="0">
              <a:effectLst/>
              <a:latin typeface="Aptos" panose="020B0004020202020204" pitchFamily="34" charset="0"/>
              <a:ea typeface="Yu Gothic" panose="020B0400000000000000" pitchFamily="34" charset="-128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59f1a87b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59f1a87b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290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59f1a87b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59f1a87b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kern="1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Ensure that rank is too otherwise matrix would be invertible </a:t>
            </a:r>
            <a:r>
              <a:rPr lang="en-US" sz="1800" kern="1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kern="1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 wont be coincident</a:t>
            </a:r>
            <a:endParaRPr lang="fr-FR" sz="1800" kern="100" dirty="0">
              <a:effectLst/>
              <a:latin typeface="Aptos" panose="020B0004020202020204" pitchFamily="34" charset="0"/>
              <a:ea typeface="Yu Gothic" panose="020B0400000000000000" pitchFamily="34" charset="-128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927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59f1a87b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59f1a87b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Ask</a:t>
            </a:r>
            <a:r>
              <a:rPr lang="fr-FR" dirty="0"/>
              <a:t> for participation of all the </a:t>
            </a:r>
            <a:r>
              <a:rPr lang="fr-FR" dirty="0" err="1"/>
              <a:t>plush</a:t>
            </a:r>
            <a:r>
              <a:rPr lang="fr-FR" dirty="0"/>
              <a:t> </a:t>
            </a:r>
            <a:r>
              <a:rPr lang="fr-FR" dirty="0" err="1"/>
              <a:t>toys</a:t>
            </a:r>
            <a:r>
              <a:rPr lang="fr-FR" dirty="0"/>
              <a:t> of </a:t>
            </a:r>
            <a:r>
              <a:rPr lang="fr-FR" dirty="0" err="1"/>
              <a:t>our</a:t>
            </a:r>
            <a:r>
              <a:rPr lang="fr-FR" dirty="0"/>
              <a:t> flat-</a:t>
            </a:r>
            <a:r>
              <a:rPr lang="fr-FR" dirty="0" err="1"/>
              <a:t>share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can </a:t>
            </a:r>
            <a:r>
              <a:rPr lang="fr-FR" dirty="0" err="1">
                <a:sym typeface="Wingdings" panose="05000000000000000000" pitchFamily="2" charset="2"/>
              </a:rPr>
              <a:t>ensure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were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aggering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9712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59f1a87b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59f1a87b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6231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59f1a87b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59f1a87b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Not very satisfactory, but still relevant</a:t>
            </a:r>
            <a:endParaRPr lang="fr-FR" sz="1800" kern="100" dirty="0">
              <a:effectLst/>
              <a:latin typeface="Aptos" panose="020B0004020202020204" pitchFamily="34" charset="0"/>
              <a:ea typeface="Yu Gothic" panose="020B0400000000000000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line converge to the same point However expected intersect outside </a:t>
            </a:r>
            <a:endParaRPr lang="fr-FR" sz="1800" kern="100" dirty="0">
              <a:effectLst/>
              <a:latin typeface="Aptos" panose="020B0004020202020204" pitchFamily="34" charset="0"/>
              <a:ea typeface="Yu Gothic" panose="020B0400000000000000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just moved slightly from left to right.</a:t>
            </a:r>
            <a:endParaRPr lang="fr-FR" sz="1800" kern="100" dirty="0">
              <a:effectLst/>
              <a:latin typeface="Aptos" panose="020B0004020202020204" pitchFamily="34" charset="0"/>
              <a:ea typeface="Yu Gothic" panose="020B0400000000000000" pitchFamily="34" charset="-128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136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59f1a87b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59f1a87b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1321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5450" y="6262650"/>
            <a:ext cx="20189100" cy="3657300"/>
          </a:xfrm>
          <a:prstGeom prst="rect">
            <a:avLst/>
          </a:prstGeom>
        </p:spPr>
        <p:txBody>
          <a:bodyPr spcFirstLastPara="1" wrap="square" lIns="255950" tIns="255950" rIns="255950" bIns="255950" anchor="ctr" anchorCtr="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600"/>
              <a:buNone/>
              <a:defRPr sz="146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425450" y="9919950"/>
            <a:ext cx="20189100" cy="1097400"/>
          </a:xfrm>
          <a:prstGeom prst="rect">
            <a:avLst/>
          </a:prstGeom>
        </p:spPr>
        <p:txBody>
          <a:bodyPr spcFirstLastPara="1" wrap="square" lIns="255950" tIns="255950" rIns="255950" bIns="2559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40000" cy="172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3450" y="-1353450"/>
            <a:ext cx="12304451" cy="867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48230" y="10599402"/>
            <a:ext cx="15990298" cy="11610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 hasCustomPrompt="1"/>
          </p:nvPr>
        </p:nvSpPr>
        <p:spPr>
          <a:xfrm>
            <a:off x="785386" y="3716115"/>
            <a:ext cx="21469200" cy="6596400"/>
          </a:xfrm>
          <a:prstGeom prst="rect">
            <a:avLst/>
          </a:prstGeom>
        </p:spPr>
        <p:txBody>
          <a:bodyPr spcFirstLastPara="1" wrap="square" lIns="255950" tIns="255950" rIns="255950" bIns="2559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9pPr>
          </a:lstStyle>
          <a:p>
            <a:r>
              <a:t>xx%</a:t>
            </a:r>
          </a:p>
        </p:txBody>
      </p:sp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785386" y="10590152"/>
            <a:ext cx="21469200" cy="4370100"/>
          </a:xfrm>
          <a:prstGeom prst="rect">
            <a:avLst/>
          </a:prstGeom>
        </p:spPr>
        <p:txBody>
          <a:bodyPr spcFirstLastPara="1" wrap="square" lIns="255950" tIns="255950" rIns="255950" bIns="255950" anchor="ctr" anchorCtr="0">
            <a:normAutofit/>
          </a:bodyPr>
          <a:lstStyle>
            <a:lvl1pPr marL="457200" lvl="0" indent="-546100" algn="ctr">
              <a:spcBef>
                <a:spcPts val="0"/>
              </a:spcBef>
              <a:spcAft>
                <a:spcPts val="0"/>
              </a:spcAft>
              <a:buSzPts val="5000"/>
              <a:buChar char="●"/>
              <a:defRPr/>
            </a:lvl1pPr>
            <a:lvl2pPr marL="914400" lvl="1" indent="-476250" algn="ctr">
              <a:spcBef>
                <a:spcPts val="0"/>
              </a:spcBef>
              <a:spcAft>
                <a:spcPts val="0"/>
              </a:spcAft>
              <a:buSzPts val="3900"/>
              <a:buChar char="○"/>
              <a:defRPr/>
            </a:lvl2pPr>
            <a:lvl3pPr marL="1371600" lvl="2" indent="-476250" algn="ctr">
              <a:spcBef>
                <a:spcPts val="0"/>
              </a:spcBef>
              <a:spcAft>
                <a:spcPts val="0"/>
              </a:spcAft>
              <a:buSzPts val="3900"/>
              <a:buChar char="■"/>
              <a:defRPr/>
            </a:lvl3pPr>
            <a:lvl4pPr marL="1828800" lvl="3" indent="-476250" algn="ctr">
              <a:spcBef>
                <a:spcPts val="0"/>
              </a:spcBef>
              <a:spcAft>
                <a:spcPts val="0"/>
              </a:spcAft>
              <a:buSzPts val="3900"/>
              <a:buChar char="●"/>
              <a:defRPr/>
            </a:lvl4pPr>
            <a:lvl5pPr marL="2286000" lvl="4" indent="-476250" algn="ctr">
              <a:spcBef>
                <a:spcPts val="0"/>
              </a:spcBef>
              <a:spcAft>
                <a:spcPts val="0"/>
              </a:spcAft>
              <a:buSzPts val="3900"/>
              <a:buChar char="○"/>
              <a:defRPr/>
            </a:lvl5pPr>
            <a:lvl6pPr marL="2743200" lvl="5" indent="-476250" algn="ctr">
              <a:spcBef>
                <a:spcPts val="0"/>
              </a:spcBef>
              <a:spcAft>
                <a:spcPts val="0"/>
              </a:spcAft>
              <a:buSzPts val="3900"/>
              <a:buChar char="■"/>
              <a:defRPr/>
            </a:lvl6pPr>
            <a:lvl7pPr marL="3200400" lvl="6" indent="-476250" algn="ctr">
              <a:spcBef>
                <a:spcPts val="0"/>
              </a:spcBef>
              <a:spcAft>
                <a:spcPts val="0"/>
              </a:spcAft>
              <a:buSzPts val="3900"/>
              <a:buChar char="●"/>
              <a:defRPr/>
            </a:lvl7pPr>
            <a:lvl8pPr marL="3657600" lvl="7" indent="-476250" algn="ctr">
              <a:spcBef>
                <a:spcPts val="0"/>
              </a:spcBef>
              <a:spcAft>
                <a:spcPts val="0"/>
              </a:spcAft>
              <a:buSzPts val="3900"/>
              <a:buChar char="○"/>
              <a:defRPr/>
            </a:lvl8pPr>
            <a:lvl9pPr marL="4114800" lvl="8" indent="-476250" algn="ctr">
              <a:spcBef>
                <a:spcPts val="0"/>
              </a:spcBef>
              <a:spcAft>
                <a:spcPts val="0"/>
              </a:spcAft>
              <a:buSzPts val="39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sldNum" idx="12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785386" y="1495097"/>
            <a:ext cx="21469200" cy="1923900"/>
          </a:xfrm>
          <a:prstGeom prst="rect">
            <a:avLst/>
          </a:prstGeom>
        </p:spPr>
        <p:txBody>
          <a:bodyPr spcFirstLastPara="1" wrap="square" lIns="255950" tIns="255950" rIns="255950" bIns="25595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2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40000" cy="172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34095" y="10235027"/>
            <a:ext cx="15990298" cy="11610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296150" y="-2339600"/>
            <a:ext cx="12304451" cy="867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40000" cy="172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85386" y="1495097"/>
            <a:ext cx="21469200" cy="1923900"/>
          </a:xfrm>
          <a:prstGeom prst="rect">
            <a:avLst/>
          </a:prstGeom>
        </p:spPr>
        <p:txBody>
          <a:bodyPr spcFirstLastPara="1" wrap="square" lIns="255950" tIns="255950" rIns="255950" bIns="2559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85375" y="3419000"/>
            <a:ext cx="21469200" cy="11930400"/>
          </a:xfrm>
          <a:prstGeom prst="rect">
            <a:avLst/>
          </a:prstGeom>
        </p:spPr>
        <p:txBody>
          <a:bodyPr spcFirstLastPara="1" wrap="square" lIns="255950" tIns="255950" rIns="255950" bIns="255950" anchor="t" anchorCtr="0">
            <a:normAutofit/>
          </a:bodyPr>
          <a:lstStyle>
            <a:lvl1pPr marL="457200" lvl="0" indent="-450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oboto"/>
              <a:buChar char="●"/>
              <a:defRPr sz="3500"/>
            </a:lvl1pPr>
            <a:lvl2pPr marL="914400" lvl="1" indent="-264160">
              <a:spcBef>
                <a:spcPts val="0"/>
              </a:spcBef>
              <a:spcAft>
                <a:spcPts val="0"/>
              </a:spcAft>
              <a:buSzPts val="560"/>
              <a:buFont typeface="Roboto"/>
              <a:buChar char="○"/>
              <a:defRPr/>
            </a:lvl2pPr>
            <a:lvl3pPr marL="1371600" lvl="2" indent="-264160">
              <a:spcBef>
                <a:spcPts val="0"/>
              </a:spcBef>
              <a:spcAft>
                <a:spcPts val="0"/>
              </a:spcAft>
              <a:buSzPts val="560"/>
              <a:buFont typeface="Roboto"/>
              <a:buChar char="■"/>
              <a:defRPr/>
            </a:lvl3pPr>
            <a:lvl4pPr marL="1828800" lvl="3" indent="-264160">
              <a:spcBef>
                <a:spcPts val="0"/>
              </a:spcBef>
              <a:spcAft>
                <a:spcPts val="0"/>
              </a:spcAft>
              <a:buSzPts val="560"/>
              <a:buFont typeface="Roboto"/>
              <a:buChar char="●"/>
              <a:defRPr/>
            </a:lvl4pPr>
            <a:lvl5pPr marL="2286000" lvl="4" indent="-264160">
              <a:spcBef>
                <a:spcPts val="0"/>
              </a:spcBef>
              <a:spcAft>
                <a:spcPts val="0"/>
              </a:spcAft>
              <a:buSzPts val="560"/>
              <a:buFont typeface="Roboto"/>
              <a:buChar char="○"/>
              <a:defRPr/>
            </a:lvl5pPr>
            <a:lvl6pPr marL="2743200" lvl="5" indent="-264160">
              <a:spcBef>
                <a:spcPts val="0"/>
              </a:spcBef>
              <a:spcAft>
                <a:spcPts val="0"/>
              </a:spcAft>
              <a:buSzPts val="560"/>
              <a:buFont typeface="Roboto"/>
              <a:buChar char="■"/>
              <a:defRPr/>
            </a:lvl6pPr>
            <a:lvl7pPr marL="3200400" lvl="6" indent="-264160">
              <a:spcBef>
                <a:spcPts val="0"/>
              </a:spcBef>
              <a:spcAft>
                <a:spcPts val="0"/>
              </a:spcAft>
              <a:buSzPts val="560"/>
              <a:buFont typeface="Roboto"/>
              <a:buChar char="●"/>
              <a:defRPr/>
            </a:lvl7pPr>
            <a:lvl8pPr marL="3657600" lvl="7" indent="-264159">
              <a:spcBef>
                <a:spcPts val="0"/>
              </a:spcBef>
              <a:spcAft>
                <a:spcPts val="0"/>
              </a:spcAft>
              <a:buSzPts val="560"/>
              <a:buFont typeface="Roboto"/>
              <a:buChar char="○"/>
              <a:defRPr/>
            </a:lvl8pPr>
            <a:lvl9pPr marL="4114800" lvl="8" indent="-264159">
              <a:spcBef>
                <a:spcPts val="0"/>
              </a:spcBef>
              <a:spcAft>
                <a:spcPts val="0"/>
              </a:spcAft>
              <a:buSzPts val="560"/>
              <a:buFont typeface="Roboto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pic>
        <p:nvPicPr>
          <p:cNvPr id="27" name="Google Shape;2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34095" y="10235027"/>
            <a:ext cx="15990298" cy="11610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296150" y="-2339600"/>
            <a:ext cx="12304451" cy="867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85386" y="1495097"/>
            <a:ext cx="21469200" cy="1923900"/>
          </a:xfrm>
          <a:prstGeom prst="rect">
            <a:avLst/>
          </a:prstGeom>
        </p:spPr>
        <p:txBody>
          <a:bodyPr spcFirstLastPara="1" wrap="square" lIns="255950" tIns="255950" rIns="255950" bIns="25595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785386" y="3871832"/>
            <a:ext cx="10078500" cy="11477700"/>
          </a:xfrm>
          <a:prstGeom prst="rect">
            <a:avLst/>
          </a:prstGeom>
        </p:spPr>
        <p:txBody>
          <a:bodyPr spcFirstLastPara="1" wrap="square" lIns="255950" tIns="255950" rIns="255950" bIns="255950" anchor="ctr" anchorCtr="0">
            <a:normAutofit/>
          </a:bodyPr>
          <a:lstStyle>
            <a:lvl1pPr marL="457200" lvl="0" indent="-476250">
              <a:spcBef>
                <a:spcPts val="0"/>
              </a:spcBef>
              <a:spcAft>
                <a:spcPts val="0"/>
              </a:spcAft>
              <a:buSzPts val="3900"/>
              <a:buChar char="●"/>
              <a:defRPr sz="3900"/>
            </a:lvl1pPr>
            <a:lvl2pPr marL="914400" lvl="1" indent="-4445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2pPr>
            <a:lvl3pPr marL="1371600" lvl="2" indent="-4445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3pPr>
            <a:lvl4pPr marL="1828800" lvl="3" indent="-4445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4pPr>
            <a:lvl5pPr marL="2286000" lvl="4" indent="-4445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5pPr>
            <a:lvl6pPr marL="2743200" lvl="5" indent="-4445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6pPr>
            <a:lvl7pPr marL="3200400" lvl="6" indent="-4445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7pPr>
            <a:lvl8pPr marL="3657600" lvl="7" indent="-4445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8pPr>
            <a:lvl9pPr marL="4114800" lvl="8" indent="-4445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12176126" y="3871832"/>
            <a:ext cx="10078500" cy="11477700"/>
          </a:xfrm>
          <a:prstGeom prst="rect">
            <a:avLst/>
          </a:prstGeom>
        </p:spPr>
        <p:txBody>
          <a:bodyPr spcFirstLastPara="1" wrap="square" lIns="255950" tIns="255950" rIns="255950" bIns="255950" anchor="ctr" anchorCtr="0">
            <a:normAutofit/>
          </a:bodyPr>
          <a:lstStyle>
            <a:lvl1pPr marL="457200" lvl="0" indent="-476250">
              <a:spcBef>
                <a:spcPts val="0"/>
              </a:spcBef>
              <a:spcAft>
                <a:spcPts val="0"/>
              </a:spcAft>
              <a:buSzPts val="3900"/>
              <a:buChar char="●"/>
              <a:defRPr sz="3900"/>
            </a:lvl1pPr>
            <a:lvl2pPr marL="914400" lvl="1" indent="-4445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2pPr>
            <a:lvl3pPr marL="1371600" lvl="2" indent="-4445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3pPr>
            <a:lvl4pPr marL="1828800" lvl="3" indent="-4445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4pPr>
            <a:lvl5pPr marL="2286000" lvl="4" indent="-4445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5pPr>
            <a:lvl6pPr marL="2743200" lvl="5" indent="-4445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6pPr>
            <a:lvl7pPr marL="3200400" lvl="6" indent="-4445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7pPr>
            <a:lvl8pPr marL="3657600" lvl="7" indent="-4445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8pPr>
            <a:lvl9pPr marL="4114800" lvl="8" indent="-4445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785386" y="1495097"/>
            <a:ext cx="21469200" cy="1923900"/>
          </a:xfrm>
          <a:prstGeom prst="rect">
            <a:avLst/>
          </a:prstGeom>
        </p:spPr>
        <p:txBody>
          <a:bodyPr spcFirstLastPara="1" wrap="square" lIns="255950" tIns="255950" rIns="255950" bIns="25595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9pPr>
          </a:lstStyle>
          <a:p>
            <a:endParaRPr/>
          </a:p>
        </p:txBody>
      </p:sp>
      <p:pic>
        <p:nvPicPr>
          <p:cNvPr id="43" name="Google Shape;4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40000" cy="172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241580" y="-4947010"/>
            <a:ext cx="15990298" cy="11610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59588" y="-1852388"/>
            <a:ext cx="12304451" cy="867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785386" y="1866583"/>
            <a:ext cx="7075200" cy="2538900"/>
          </a:xfrm>
          <a:prstGeom prst="rect">
            <a:avLst/>
          </a:prstGeom>
        </p:spPr>
        <p:txBody>
          <a:bodyPr spcFirstLastPara="1" wrap="square" lIns="255950" tIns="255950" rIns="255950" bIns="25595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1pPr>
            <a:lvl2pPr lvl="1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1"/>
          </p:nvPr>
        </p:nvSpPr>
        <p:spPr>
          <a:xfrm>
            <a:off x="785386" y="4668472"/>
            <a:ext cx="7075200" cy="10681500"/>
          </a:xfrm>
          <a:prstGeom prst="rect">
            <a:avLst/>
          </a:prstGeom>
        </p:spPr>
        <p:txBody>
          <a:bodyPr spcFirstLastPara="1" wrap="square" lIns="255950" tIns="255950" rIns="255950" bIns="255950" anchor="ctr" anchorCtr="0">
            <a:normAutofit/>
          </a:bodyPr>
          <a:lstStyle>
            <a:lvl1pPr marL="457200" lvl="0" indent="-4445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1pPr>
            <a:lvl2pPr marL="914400" lvl="1" indent="-4445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2pPr>
            <a:lvl3pPr marL="1371600" lvl="2" indent="-4445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3pPr>
            <a:lvl4pPr marL="1828800" lvl="3" indent="-4445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4pPr>
            <a:lvl5pPr marL="2286000" lvl="4" indent="-4445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5pPr>
            <a:lvl6pPr marL="2743200" lvl="5" indent="-4445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6pPr>
            <a:lvl7pPr marL="3200400" lvl="6" indent="-4445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7pPr>
            <a:lvl8pPr marL="3657600" lvl="7" indent="-4445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8pPr>
            <a:lvl9pPr marL="4114800" lvl="8" indent="-4445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1235276" y="1512315"/>
            <a:ext cx="16044900" cy="13743300"/>
          </a:xfrm>
          <a:prstGeom prst="rect">
            <a:avLst/>
          </a:prstGeom>
        </p:spPr>
        <p:txBody>
          <a:bodyPr spcFirstLastPara="1" wrap="square" lIns="255950" tIns="255950" rIns="255950" bIns="25595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1pPr>
            <a:lvl2pPr lvl="1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2pPr>
            <a:lvl3pPr lvl="2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3pPr>
            <a:lvl4pPr lvl="3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4pPr>
            <a:lvl5pPr lvl="4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5pPr>
            <a:lvl6pPr lvl="5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6pPr>
            <a:lvl7pPr lvl="6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7pPr>
            <a:lvl8pPr lvl="7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8pPr>
            <a:lvl9pPr lvl="8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>
            <a:off x="11520000" y="-420"/>
            <a:ext cx="11520000" cy="1728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55950" tIns="255950" rIns="255950" bIns="255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668976" y="4142950"/>
            <a:ext cx="10192500" cy="4980000"/>
          </a:xfrm>
          <a:prstGeom prst="rect">
            <a:avLst/>
          </a:prstGeom>
        </p:spPr>
        <p:txBody>
          <a:bodyPr spcFirstLastPara="1" wrap="square" lIns="255950" tIns="255950" rIns="255950" bIns="2559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ubTitle" idx="1"/>
          </p:nvPr>
        </p:nvSpPr>
        <p:spPr>
          <a:xfrm>
            <a:off x="668976" y="9417155"/>
            <a:ext cx="10192500" cy="4149300"/>
          </a:xfrm>
          <a:prstGeom prst="rect">
            <a:avLst/>
          </a:prstGeom>
        </p:spPr>
        <p:txBody>
          <a:bodyPr spcFirstLastPara="1" wrap="square" lIns="255950" tIns="255950" rIns="255950" bIns="2559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12445984" y="2432588"/>
            <a:ext cx="9668100" cy="12414000"/>
          </a:xfrm>
          <a:prstGeom prst="rect">
            <a:avLst/>
          </a:prstGeom>
        </p:spPr>
        <p:txBody>
          <a:bodyPr spcFirstLastPara="1" wrap="square" lIns="255950" tIns="255950" rIns="255950" bIns="255950" anchor="ctr" anchorCtr="0">
            <a:normAutofit/>
          </a:bodyPr>
          <a:lstStyle>
            <a:lvl1pPr marL="457200" lvl="0" indent="-546100">
              <a:spcBef>
                <a:spcPts val="0"/>
              </a:spcBef>
              <a:spcAft>
                <a:spcPts val="0"/>
              </a:spcAft>
              <a:buSzPts val="5000"/>
              <a:buChar char="●"/>
              <a:defRPr/>
            </a:lvl1pPr>
            <a:lvl2pPr marL="914400" lvl="1" indent="-476250">
              <a:spcBef>
                <a:spcPts val="0"/>
              </a:spcBef>
              <a:spcAft>
                <a:spcPts val="0"/>
              </a:spcAft>
              <a:buSzPts val="3900"/>
              <a:buChar char="○"/>
              <a:defRPr/>
            </a:lvl2pPr>
            <a:lvl3pPr marL="1371600" lvl="2" indent="-476250">
              <a:spcBef>
                <a:spcPts val="0"/>
              </a:spcBef>
              <a:spcAft>
                <a:spcPts val="0"/>
              </a:spcAft>
              <a:buSzPts val="3900"/>
              <a:buChar char="■"/>
              <a:defRPr/>
            </a:lvl3pPr>
            <a:lvl4pPr marL="1828800" lvl="3" indent="-476250">
              <a:spcBef>
                <a:spcPts val="0"/>
              </a:spcBef>
              <a:spcAft>
                <a:spcPts val="0"/>
              </a:spcAft>
              <a:buSzPts val="3900"/>
              <a:buChar char="●"/>
              <a:defRPr/>
            </a:lvl4pPr>
            <a:lvl5pPr marL="2286000" lvl="4" indent="-476250">
              <a:spcBef>
                <a:spcPts val="0"/>
              </a:spcBef>
              <a:spcAft>
                <a:spcPts val="0"/>
              </a:spcAft>
              <a:buSzPts val="3900"/>
              <a:buChar char="○"/>
              <a:defRPr/>
            </a:lvl5pPr>
            <a:lvl6pPr marL="2743200" lvl="5" indent="-476250">
              <a:spcBef>
                <a:spcPts val="0"/>
              </a:spcBef>
              <a:spcAft>
                <a:spcPts val="0"/>
              </a:spcAft>
              <a:buSzPts val="3900"/>
              <a:buChar char="■"/>
              <a:defRPr/>
            </a:lvl6pPr>
            <a:lvl7pPr marL="3200400" lvl="6" indent="-476250">
              <a:spcBef>
                <a:spcPts val="0"/>
              </a:spcBef>
              <a:spcAft>
                <a:spcPts val="0"/>
              </a:spcAft>
              <a:buSzPts val="3900"/>
              <a:buChar char="●"/>
              <a:defRPr/>
            </a:lvl7pPr>
            <a:lvl8pPr marL="3657600" lvl="7" indent="-476250">
              <a:spcBef>
                <a:spcPts val="0"/>
              </a:spcBef>
              <a:spcAft>
                <a:spcPts val="0"/>
              </a:spcAft>
              <a:buSzPts val="3900"/>
              <a:buChar char="○"/>
              <a:defRPr/>
            </a:lvl8pPr>
            <a:lvl9pPr marL="4114800" lvl="8" indent="-476250">
              <a:spcBef>
                <a:spcPts val="0"/>
              </a:spcBef>
              <a:spcAft>
                <a:spcPts val="0"/>
              </a:spcAft>
              <a:buSzPts val="39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785386" y="14212955"/>
            <a:ext cx="15115200" cy="2032800"/>
          </a:xfrm>
          <a:prstGeom prst="rect">
            <a:avLst/>
          </a:prstGeom>
        </p:spPr>
        <p:txBody>
          <a:bodyPr spcFirstLastPara="1" wrap="square" lIns="255950" tIns="255950" rIns="255950" bIns="25595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sldNum" idx="12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5386" y="1495097"/>
            <a:ext cx="21469200" cy="19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5950" tIns="255950" rIns="255950" bIns="2559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0"/>
              <a:buFont typeface="Poppins ExtraBold"/>
              <a:buNone/>
              <a:defRPr sz="9000">
                <a:solidFill>
                  <a:schemeClr val="accen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Bebas Neue"/>
              <a:buNone/>
              <a:defRPr sz="7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Bebas Neue"/>
              <a:buNone/>
              <a:defRPr sz="7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Bebas Neue"/>
              <a:buNone/>
              <a:defRPr sz="7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Bebas Neue"/>
              <a:buNone/>
              <a:defRPr sz="7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Bebas Neue"/>
              <a:buNone/>
              <a:defRPr sz="7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Bebas Neue"/>
              <a:buNone/>
              <a:defRPr sz="7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Bebas Neue"/>
              <a:buNone/>
              <a:defRPr sz="7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Bebas Neue"/>
              <a:buNone/>
              <a:defRPr sz="7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5386" y="3871832"/>
            <a:ext cx="21469200" cy="114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5950" tIns="255950" rIns="255950" bIns="255950" anchor="ctr" anchorCtr="0">
            <a:normAutofit/>
          </a:bodyPr>
          <a:lstStyle>
            <a:lvl1pPr marL="457200" lvl="0" indent="-546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naheim"/>
              <a:buChar char="●"/>
              <a:defRPr sz="5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476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Anaheim"/>
              <a:buChar char="○"/>
              <a:defRPr sz="39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476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Anaheim"/>
              <a:buChar char="■"/>
              <a:defRPr sz="39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476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Anaheim"/>
              <a:buChar char="●"/>
              <a:defRPr sz="39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476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Anaheim"/>
              <a:buChar char="○"/>
              <a:defRPr sz="39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476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Anaheim"/>
              <a:buChar char="■"/>
              <a:defRPr sz="39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476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Anaheim"/>
              <a:buChar char="●"/>
              <a:defRPr sz="39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476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Anaheim"/>
              <a:buChar char="○"/>
              <a:defRPr sz="39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476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Anaheim"/>
              <a:buChar char="■"/>
              <a:defRPr sz="39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F_9AC942E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ctrTitle"/>
          </p:nvPr>
        </p:nvSpPr>
        <p:spPr>
          <a:xfrm>
            <a:off x="1425450" y="6262650"/>
            <a:ext cx="20189100" cy="3657300"/>
          </a:xfrm>
          <a:prstGeom prst="rect">
            <a:avLst/>
          </a:prstGeom>
        </p:spPr>
        <p:txBody>
          <a:bodyPr spcFirstLastPara="1" wrap="square" lIns="255950" tIns="255950" rIns="255950" bIns="255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COMPUTER VISION</a:t>
            </a:r>
            <a:r>
              <a:rPr lang="en" sz="13000" dirty="0">
                <a:latin typeface="Poppins"/>
                <a:ea typeface="Poppins"/>
                <a:cs typeface="Poppins"/>
                <a:sym typeface="Poppins"/>
              </a:rPr>
              <a:t> </a:t>
            </a:r>
            <a:br>
              <a:rPr lang="en" sz="13000" dirty="0">
                <a:latin typeface="Poppins"/>
                <a:ea typeface="Poppins"/>
                <a:cs typeface="Poppins"/>
                <a:sym typeface="Poppins"/>
              </a:rPr>
            </a:br>
            <a:r>
              <a:rPr lang="en" sz="15000" dirty="0"/>
              <a:t>REPORT 1  </a:t>
            </a:r>
            <a:br>
              <a:rPr lang="en" sz="15000" dirty="0"/>
            </a:br>
            <a:r>
              <a:rPr lang="en" sz="10000" dirty="0">
                <a:solidFill>
                  <a:schemeClr val="lt1"/>
                </a:solidFill>
                <a:latin typeface="Poppins"/>
                <a:cs typeface="Poppins"/>
              </a:rPr>
              <a:t>PRESENTATION</a:t>
            </a:r>
            <a:endParaRPr sz="10000" dirty="0">
              <a:solidFill>
                <a:schemeClr val="lt1"/>
              </a:solidFill>
              <a:latin typeface="Poppins"/>
              <a:cs typeface="Poppins"/>
            </a:endParaRPr>
          </a:p>
        </p:txBody>
      </p:sp>
      <p:sp>
        <p:nvSpPr>
          <p:cNvPr id="86" name="Google Shape;86;p17"/>
          <p:cNvSpPr txBox="1">
            <a:spLocks noGrp="1"/>
          </p:cNvSpPr>
          <p:nvPr>
            <p:ph type="subTitle" idx="1"/>
          </p:nvPr>
        </p:nvSpPr>
        <p:spPr>
          <a:xfrm>
            <a:off x="1425144" y="10474132"/>
            <a:ext cx="20189100" cy="1097400"/>
          </a:xfrm>
          <a:prstGeom prst="rect">
            <a:avLst/>
          </a:prstGeom>
        </p:spPr>
        <p:txBody>
          <a:bodyPr spcFirstLastPara="1" wrap="square" lIns="255950" tIns="255950" rIns="255950" bIns="255950" anchor="ctr" anchorCtr="0">
            <a:noAutofit/>
          </a:bodyPr>
          <a:lstStyle/>
          <a:p>
            <a:pPr marL="0" indent="0"/>
            <a:r>
              <a:rPr lang="fr-FR" sz="4000" dirty="0"/>
              <a:t>BRICE Chloe – 9IE24001M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785386" y="1495097"/>
            <a:ext cx="21469200" cy="1923900"/>
          </a:xfrm>
          <a:prstGeom prst="rect">
            <a:avLst/>
          </a:prstGeom>
        </p:spPr>
        <p:txBody>
          <a:bodyPr spcFirstLastPara="1" wrap="square" lIns="255950" tIns="255950" rIns="255950" bIns="255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CAMERA </a:t>
            </a:r>
            <a:r>
              <a:rPr lang="en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PARAMETERS</a:t>
            </a:r>
            <a:endParaRPr dirty="0"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785094" y="4541983"/>
            <a:ext cx="21469200" cy="108365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4800" dirty="0" err="1"/>
              <a:t>Results</a:t>
            </a:r>
            <a:r>
              <a:rPr lang="fr-FR" sz="4800" dirty="0"/>
              <a:t> of </a:t>
            </a:r>
            <a:r>
              <a:rPr lang="fr-FR" sz="4800" dirty="0" err="1"/>
              <a:t>epipoles</a:t>
            </a:r>
            <a:r>
              <a:rPr lang="fr-FR" sz="4800" dirty="0"/>
              <a:t> computation: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sz="48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4800" dirty="0"/>
              <a:t> - - - - - Question B-7 : </a:t>
            </a:r>
            <a:r>
              <a:rPr lang="fr-FR" sz="4800" dirty="0" err="1"/>
              <a:t>Intrinsic</a:t>
            </a:r>
            <a:r>
              <a:rPr lang="fr-FR" sz="4800" dirty="0"/>
              <a:t> Camera </a:t>
            </a:r>
            <a:r>
              <a:rPr lang="fr-FR" sz="4800" dirty="0" err="1"/>
              <a:t>Parameters</a:t>
            </a:r>
            <a:r>
              <a:rPr lang="fr-FR" sz="4800" dirty="0"/>
              <a:t> - - - - -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sz="48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4800" dirty="0" err="1"/>
              <a:t>Would</a:t>
            </a:r>
            <a:r>
              <a:rPr lang="fr-FR" sz="4800" dirty="0"/>
              <a:t> </a:t>
            </a:r>
            <a:r>
              <a:rPr lang="fr-FR" sz="4800" dirty="0" err="1"/>
              <a:t>you</a:t>
            </a:r>
            <a:r>
              <a:rPr lang="fr-FR" sz="4800" dirty="0"/>
              <a:t> like to </a:t>
            </a:r>
            <a:r>
              <a:rPr lang="fr-FR" sz="4800" dirty="0" err="1"/>
              <a:t>find</a:t>
            </a:r>
            <a:r>
              <a:rPr lang="fr-FR" sz="4800" dirty="0"/>
              <a:t> </a:t>
            </a:r>
            <a:r>
              <a:rPr lang="fr-FR" sz="4800" dirty="0" err="1"/>
              <a:t>intrinsic</a:t>
            </a:r>
            <a:r>
              <a:rPr lang="fr-FR" sz="4800" dirty="0"/>
              <a:t> camera </a:t>
            </a:r>
            <a:r>
              <a:rPr lang="fr-FR" sz="4800" dirty="0" err="1"/>
              <a:t>parameters</a:t>
            </a:r>
            <a:r>
              <a:rPr lang="fr-FR" sz="4800" dirty="0"/>
              <a:t> </a:t>
            </a:r>
            <a:r>
              <a:rPr lang="fr-FR" sz="4800" dirty="0" err="1"/>
              <a:t>with</a:t>
            </a:r>
            <a:r>
              <a:rPr lang="fr-FR" sz="4800" dirty="0"/>
              <a:t> </a:t>
            </a:r>
            <a:r>
              <a:rPr lang="fr-FR" sz="4800" dirty="0" err="1"/>
              <a:t>Kruppa</a:t>
            </a:r>
            <a:r>
              <a:rPr lang="fr-FR" sz="4800" dirty="0"/>
              <a:t> </a:t>
            </a:r>
            <a:r>
              <a:rPr lang="fr-FR" sz="4800" dirty="0" err="1"/>
              <a:t>equations</a:t>
            </a:r>
            <a:r>
              <a:rPr lang="fr-FR" sz="4800" dirty="0"/>
              <a:t> 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4800" dirty="0"/>
              <a:t>[y/n] : 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4800" dirty="0" err="1"/>
              <a:t>Left</a:t>
            </a:r>
            <a:r>
              <a:rPr lang="fr-FR" sz="4800" dirty="0"/>
              <a:t> </a:t>
            </a:r>
            <a:r>
              <a:rPr lang="fr-FR" sz="4800" dirty="0" err="1"/>
              <a:t>epipole</a:t>
            </a:r>
            <a:r>
              <a:rPr lang="fr-FR" sz="4800" dirty="0"/>
              <a:t>:  [416.19925193 361.42418181   1.        ]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4800" dirty="0"/>
              <a:t>Right </a:t>
            </a:r>
            <a:r>
              <a:rPr lang="fr-FR" sz="4800" dirty="0" err="1"/>
              <a:t>epipole</a:t>
            </a:r>
            <a:r>
              <a:rPr lang="fr-FR" sz="4800" dirty="0"/>
              <a:t>:  [515.73919625 273.61219166   1.        ]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4800" dirty="0" err="1"/>
              <a:t>Left</a:t>
            </a:r>
            <a:r>
              <a:rPr lang="fr-FR" sz="4800" dirty="0"/>
              <a:t> </a:t>
            </a:r>
            <a:r>
              <a:rPr lang="fr-FR" sz="4800" dirty="0" err="1"/>
              <a:t>epipole</a:t>
            </a:r>
            <a:r>
              <a:rPr lang="fr-FR" sz="4800" dirty="0"/>
              <a:t> (matrix </a:t>
            </a:r>
            <a:r>
              <a:rPr lang="fr-FR" sz="4800" dirty="0" err="1"/>
              <a:t>form</a:t>
            </a:r>
            <a:r>
              <a:rPr lang="fr-FR" sz="4800" dirty="0"/>
              <a:t>):  [[   0.            1.          361.42418181]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4800" dirty="0"/>
              <a:t> [   1.            0.         -416.19925193]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4800" dirty="0"/>
              <a:t> [-361.42418181  416.19925193    0.        ]]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4800" dirty="0"/>
              <a:t>Right </a:t>
            </a:r>
            <a:r>
              <a:rPr lang="fr-FR" sz="4800" dirty="0" err="1"/>
              <a:t>epipole</a:t>
            </a:r>
            <a:r>
              <a:rPr lang="fr-FR" sz="4800" dirty="0"/>
              <a:t> (matrix </a:t>
            </a:r>
            <a:r>
              <a:rPr lang="fr-FR" sz="4800" dirty="0" err="1"/>
              <a:t>form</a:t>
            </a:r>
            <a:r>
              <a:rPr lang="fr-FR" sz="4800" dirty="0"/>
              <a:t>):  [[   0.            1.          273.61219166]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4800" dirty="0"/>
              <a:t> [   1.            0.         -515.73919625]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4800" dirty="0"/>
              <a:t> [-273.61219166  515.73919625    0.        ]]</a:t>
            </a:r>
          </a:p>
        </p:txBody>
      </p:sp>
    </p:spTree>
    <p:extLst>
      <p:ext uri="{BB962C8B-B14F-4D97-AF65-F5344CB8AC3E}">
        <p14:creationId xmlns:p14="http://schemas.microsoft.com/office/powerpoint/2010/main" val="813801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785386" y="7678019"/>
            <a:ext cx="21469200" cy="1923900"/>
          </a:xfrm>
          <a:prstGeom prst="rect">
            <a:avLst/>
          </a:prstGeom>
        </p:spPr>
        <p:txBody>
          <a:bodyPr spcFirstLastPara="1" wrap="square" lIns="255950" tIns="255950" rIns="255950" bIns="255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</a:t>
            </a:r>
            <a:r>
              <a:rPr lang="en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OF</a:t>
            </a:r>
            <a:r>
              <a:rPr lang="en" dirty="0"/>
              <a:t> NOT SAME PLANE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8115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785386" y="1495097"/>
            <a:ext cx="21469200" cy="1923900"/>
          </a:xfrm>
          <a:prstGeom prst="rect">
            <a:avLst/>
          </a:prstGeom>
        </p:spPr>
        <p:txBody>
          <a:bodyPr spcFirstLastPara="1" wrap="square" lIns="255950" tIns="255950" rIns="255950" bIns="255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 MATRIX </a:t>
            </a:r>
            <a:r>
              <a:rPr lang="en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COMPUTATION</a:t>
            </a:r>
            <a:endParaRPr dirty="0"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1917159" y="3862342"/>
            <a:ext cx="19205069" cy="10601804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sz="4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4800" b="1" dirty="0">
                <a:solidFill>
                  <a:schemeClr val="accent1"/>
                </a:solidFill>
              </a:rPr>
              <a:t>F =  [[ 3.23484509e-07 -8.24416313e-06  3.16293391e-03]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4800" b="1" dirty="0">
                <a:solidFill>
                  <a:schemeClr val="accent1"/>
                </a:solidFill>
              </a:rPr>
              <a:t> [ 2.18257454e-05 -2.78169850e-06  4.09953385e-02]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4800" b="1" dirty="0">
                <a:solidFill>
                  <a:schemeClr val="accent1"/>
                </a:solidFill>
              </a:rPr>
              <a:t> [-7.12409269e-03 -4.52513760e-02  9.98103671e-01]]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sz="4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4800" dirty="0"/>
              <a:t> - - - - - Question A-3 : </a:t>
            </a:r>
            <a:r>
              <a:rPr lang="fr-FR" sz="4800" dirty="0" err="1"/>
              <a:t>Verification</a:t>
            </a:r>
            <a:r>
              <a:rPr lang="fr-FR" sz="4800" dirty="0"/>
              <a:t> of F - - - - 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sz="4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4800" dirty="0"/>
              <a:t>----------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4800" dirty="0"/>
              <a:t>The </a:t>
            </a:r>
            <a:r>
              <a:rPr lang="fr-FR" sz="4800" dirty="0" err="1"/>
              <a:t>eigenvalues</a:t>
            </a:r>
            <a:r>
              <a:rPr lang="fr-FR" sz="4800" dirty="0"/>
              <a:t> of F are :  [9.96218920e-01 3.09784999e-19 1.88229224e-03]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4800" b="1" dirty="0">
                <a:solidFill>
                  <a:schemeClr val="accent1"/>
                </a:solidFill>
              </a:rPr>
              <a:t>The </a:t>
            </a:r>
            <a:r>
              <a:rPr lang="fr-FR" sz="4800" b="1" dirty="0" err="1">
                <a:solidFill>
                  <a:schemeClr val="accent1"/>
                </a:solidFill>
              </a:rPr>
              <a:t>rank</a:t>
            </a:r>
            <a:r>
              <a:rPr lang="fr-FR" sz="4800" b="1" dirty="0">
                <a:solidFill>
                  <a:schemeClr val="accent1"/>
                </a:solidFill>
              </a:rPr>
              <a:t> of F </a:t>
            </a:r>
            <a:r>
              <a:rPr lang="fr-FR" sz="4800" b="1" dirty="0" err="1">
                <a:solidFill>
                  <a:schemeClr val="accent1"/>
                </a:solidFill>
              </a:rPr>
              <a:t>is</a:t>
            </a:r>
            <a:r>
              <a:rPr lang="fr-FR" sz="4800" b="1" dirty="0">
                <a:solidFill>
                  <a:schemeClr val="accent1"/>
                </a:solidFill>
              </a:rPr>
              <a:t> :  2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4800" dirty="0"/>
              <a:t>----------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2793393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785386" y="1495097"/>
            <a:ext cx="21469200" cy="1923900"/>
          </a:xfrm>
          <a:prstGeom prst="rect">
            <a:avLst/>
          </a:prstGeom>
        </p:spPr>
        <p:txBody>
          <a:bodyPr spcFirstLastPara="1" wrap="square" lIns="255950" tIns="255950" rIns="255950" bIns="255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CONNECTING </a:t>
            </a:r>
            <a:r>
              <a:rPr lang="en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LINES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03B4839-2126-1C0E-249D-5F0190D22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94" y="4965501"/>
            <a:ext cx="21798680" cy="845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1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785386" y="1495097"/>
            <a:ext cx="21469200" cy="1923900"/>
          </a:xfrm>
          <a:prstGeom prst="rect">
            <a:avLst/>
          </a:prstGeom>
        </p:spPr>
        <p:txBody>
          <a:bodyPr spcFirstLastPara="1" wrap="square" lIns="255950" tIns="255950" rIns="255950" bIns="255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EPIPOLAR </a:t>
            </a:r>
            <a:r>
              <a:rPr lang="en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LINES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902024B-E609-06FE-21A2-BF41CE600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93" y="4915302"/>
            <a:ext cx="21542801" cy="808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21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785386" y="1495097"/>
            <a:ext cx="21469200" cy="1923900"/>
          </a:xfrm>
          <a:prstGeom prst="rect">
            <a:avLst/>
          </a:prstGeom>
        </p:spPr>
        <p:txBody>
          <a:bodyPr spcFirstLastPara="1" wrap="square" lIns="255950" tIns="255950" rIns="255950" bIns="255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NOT COMPUTED </a:t>
            </a:r>
            <a:r>
              <a:rPr lang="en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POINTS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B211C36-70F4-FD2D-C3EF-7237C0A17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94" y="4994585"/>
            <a:ext cx="21469200" cy="810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88112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931389" y="559175"/>
            <a:ext cx="21469200" cy="1494300"/>
          </a:xfrm>
          <a:prstGeom prst="rect">
            <a:avLst/>
          </a:prstGeom>
        </p:spPr>
        <p:txBody>
          <a:bodyPr spcFirstLastPara="1" wrap="square" lIns="255950" tIns="255950" rIns="255950" bIns="255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8000" dirty="0"/>
              <a:t>EXTRA POINTS </a:t>
            </a:r>
            <a:r>
              <a:rPr lang="en" sz="80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OPENCV</a:t>
            </a:r>
            <a:endParaRPr sz="8000" dirty="0"/>
          </a:p>
        </p:txBody>
      </p:sp>
      <p:sp>
        <p:nvSpPr>
          <p:cNvPr id="115" name="Google Shape;115;p20"/>
          <p:cNvSpPr txBox="1"/>
          <p:nvPr/>
        </p:nvSpPr>
        <p:spPr>
          <a:xfrm>
            <a:off x="931389" y="2646237"/>
            <a:ext cx="21708218" cy="3144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- OpenCV algorithms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4400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- </a:t>
            </a:r>
            <a:r>
              <a:rPr lang="fr-FR" sz="4400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F</a:t>
            </a:r>
            <a:r>
              <a:rPr lang="en" sz="4400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eature points and match the points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4400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- </a:t>
            </a:r>
            <a:r>
              <a:rPr lang="fr-FR" sz="4400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M</a:t>
            </a:r>
            <a:r>
              <a:rPr lang="en" sz="4400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ax number of points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4400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- thresold</a:t>
            </a:r>
          </a:p>
        </p:txBody>
      </p:sp>
      <p:graphicFrame>
        <p:nvGraphicFramePr>
          <p:cNvPr id="2" name="Google Shape;135;p20">
            <a:extLst>
              <a:ext uri="{FF2B5EF4-FFF2-40B4-BE49-F238E27FC236}">
                <a16:creationId xmlns:a16="http://schemas.microsoft.com/office/drawing/2014/main" id="{BD4E7EB7-93E3-BE8B-A970-0BA05B06A6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0791093"/>
              </p:ext>
            </p:extLst>
          </p:nvPr>
        </p:nvGraphicFramePr>
        <p:xfrm>
          <a:off x="4623080" y="8294172"/>
          <a:ext cx="13793227" cy="4449895"/>
        </p:xfrm>
        <a:graphic>
          <a:graphicData uri="http://schemas.openxmlformats.org/drawingml/2006/table">
            <a:tbl>
              <a:tblPr>
                <a:noFill/>
                <a:tableStyleId>{7DAAD2A1-56D0-4566-952F-EACD09E2FF6E}</a:tableStyleId>
              </a:tblPr>
              <a:tblGrid>
                <a:gridCol w="3726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3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235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899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dirty="0">
                          <a:solidFill>
                            <a:schemeClr val="lt1"/>
                          </a:solidFill>
                          <a:latin typeface="Poppins ExtraBold"/>
                          <a:ea typeface="Poppins ExtraBold"/>
                          <a:cs typeface="Poppins ExtraBold"/>
                          <a:sym typeface="Poppins ExtraBold"/>
                        </a:rPr>
                        <a:t>ALGO</a:t>
                      </a:r>
                      <a:endParaRPr sz="4400" dirty="0">
                        <a:solidFill>
                          <a:schemeClr val="lt1"/>
                        </a:solidFill>
                        <a:latin typeface="Poppins ExtraBold"/>
                        <a:ea typeface="Poppins ExtraBold"/>
                        <a:cs typeface="Poppins ExtraBold"/>
                        <a:sym typeface="Poppins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dirty="0">
                          <a:solidFill>
                            <a:schemeClr val="lt1"/>
                          </a:solidFill>
                          <a:latin typeface="Poppins ExtraBold"/>
                          <a:ea typeface="Poppins ExtraBold"/>
                          <a:cs typeface="Poppins ExtraBold"/>
                          <a:sym typeface="Poppins ExtraBold"/>
                        </a:rPr>
                        <a:t>PTS/THRESOLD</a:t>
                      </a:r>
                      <a:endParaRPr sz="4400" dirty="0">
                        <a:solidFill>
                          <a:schemeClr val="lt1"/>
                        </a:solidFill>
                        <a:latin typeface="Poppins ExtraBold"/>
                        <a:ea typeface="Poppins ExtraBold"/>
                        <a:cs typeface="Poppins ExtraBold"/>
                        <a:sym typeface="Poppins ExtraBold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dirty="0">
                          <a:solidFill>
                            <a:schemeClr val="lt1"/>
                          </a:solidFill>
                          <a:latin typeface="Poppins ExtraBold"/>
                          <a:ea typeface="Poppins ExtraBold"/>
                          <a:cs typeface="Poppins ExtraBold"/>
                          <a:sym typeface="Poppins ExtraBold"/>
                        </a:rPr>
                        <a:t>REMAINING</a:t>
                      </a:r>
                      <a:endParaRPr sz="4400" dirty="0">
                        <a:solidFill>
                          <a:schemeClr val="lt1"/>
                        </a:solidFill>
                        <a:latin typeface="Poppins ExtraBold"/>
                        <a:ea typeface="Poppins ExtraBold"/>
                        <a:cs typeface="Poppins ExtraBold"/>
                        <a:sym typeface="Poppins ExtraBold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9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dirty="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ORB</a:t>
                      </a:r>
                      <a:endParaRPr sz="4400" dirty="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dirty="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200/60</a:t>
                      </a:r>
                      <a:endParaRPr sz="4400" dirty="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dirty="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107</a:t>
                      </a:r>
                      <a:endParaRPr sz="4400" dirty="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99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dirty="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AKAZE</a:t>
                      </a:r>
                      <a:endParaRPr sz="4400" dirty="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dirty="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200/60</a:t>
                      </a:r>
                      <a:endParaRPr sz="4400" dirty="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dirty="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28</a:t>
                      </a:r>
                      <a:endParaRPr sz="4400" dirty="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99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dirty="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AKAZE</a:t>
                      </a:r>
                      <a:endParaRPr sz="4400" dirty="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dirty="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300/60</a:t>
                      </a:r>
                      <a:endParaRPr sz="4400" dirty="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dirty="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50</a:t>
                      </a:r>
                      <a:endParaRPr sz="4400" dirty="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99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 dirty="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 dirty="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 dirty="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1761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457200" y="559175"/>
            <a:ext cx="21469200" cy="1494300"/>
          </a:xfrm>
          <a:prstGeom prst="rect">
            <a:avLst/>
          </a:prstGeom>
        </p:spPr>
        <p:txBody>
          <a:bodyPr spcFirstLastPara="1" wrap="square" lIns="255950" tIns="255950" rIns="255950" bIns="255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8000" dirty="0"/>
              <a:t>EXTRA POINTS </a:t>
            </a:r>
            <a:r>
              <a:rPr lang="en" sz="80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OPENCV </a:t>
            </a:r>
            <a:r>
              <a:rPr lang="en" sz="8000" dirty="0"/>
              <a:t>ORB</a:t>
            </a:r>
            <a:endParaRPr sz="8000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95077DD-6C0C-3F48-6F95-0D6631163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13" y="3651200"/>
            <a:ext cx="21694990" cy="8246242"/>
          </a:xfrm>
          <a:prstGeom prst="rect">
            <a:avLst/>
          </a:prstGeom>
        </p:spPr>
      </p:pic>
      <p:sp>
        <p:nvSpPr>
          <p:cNvPr id="5" name="Google Shape;115;p20">
            <a:extLst>
              <a:ext uri="{FF2B5EF4-FFF2-40B4-BE49-F238E27FC236}">
                <a16:creationId xmlns:a16="http://schemas.microsoft.com/office/drawing/2014/main" id="{8EFD7CDB-A8DE-B3E4-DB46-ABF99F06AD7F}"/>
              </a:ext>
            </a:extLst>
          </p:cNvPr>
          <p:cNvSpPr txBox="1"/>
          <p:nvPr/>
        </p:nvSpPr>
        <p:spPr>
          <a:xfrm>
            <a:off x="8693650" y="12272150"/>
            <a:ext cx="5652088" cy="921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Remaining points : 107</a:t>
            </a:r>
            <a:endParaRPr sz="3500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  <p:extLst>
      <p:ext uri="{BB962C8B-B14F-4D97-AF65-F5344CB8AC3E}">
        <p14:creationId xmlns:p14="http://schemas.microsoft.com/office/powerpoint/2010/main" val="3607579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457200" y="559175"/>
            <a:ext cx="21469200" cy="1494300"/>
          </a:xfrm>
          <a:prstGeom prst="rect">
            <a:avLst/>
          </a:prstGeom>
        </p:spPr>
        <p:txBody>
          <a:bodyPr spcFirstLastPara="1" wrap="square" lIns="255950" tIns="255950" rIns="255950" bIns="255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8000" dirty="0"/>
              <a:t>EXTRA POINTS </a:t>
            </a:r>
            <a:r>
              <a:rPr lang="en" sz="80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OPENCV </a:t>
            </a:r>
            <a:r>
              <a:rPr lang="en" sz="8000" dirty="0"/>
              <a:t>AKAZE</a:t>
            </a:r>
            <a:endParaRPr sz="80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434E32F-96C6-252F-8F19-6E1277751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64" y="3491346"/>
            <a:ext cx="21672660" cy="8281860"/>
          </a:xfrm>
          <a:prstGeom prst="rect">
            <a:avLst/>
          </a:prstGeom>
        </p:spPr>
      </p:pic>
      <p:sp>
        <p:nvSpPr>
          <p:cNvPr id="7" name="Google Shape;115;p20">
            <a:extLst>
              <a:ext uri="{FF2B5EF4-FFF2-40B4-BE49-F238E27FC236}">
                <a16:creationId xmlns:a16="http://schemas.microsoft.com/office/drawing/2014/main" id="{9939846B-B59F-A152-4476-4ECB34709D23}"/>
              </a:ext>
            </a:extLst>
          </p:cNvPr>
          <p:cNvSpPr txBox="1"/>
          <p:nvPr/>
        </p:nvSpPr>
        <p:spPr>
          <a:xfrm>
            <a:off x="8365756" y="12289857"/>
            <a:ext cx="5652088" cy="921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Remaining points : 28</a:t>
            </a:r>
            <a:endParaRPr sz="3500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  <p:extLst>
      <p:ext uri="{BB962C8B-B14F-4D97-AF65-F5344CB8AC3E}">
        <p14:creationId xmlns:p14="http://schemas.microsoft.com/office/powerpoint/2010/main" val="372824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A796DB6E-9FD5-A6C1-D33C-77FBAED98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50" y="3039125"/>
            <a:ext cx="21813288" cy="8570983"/>
          </a:xfrm>
          <a:prstGeom prst="rect">
            <a:avLst/>
          </a:prstGeom>
        </p:spPr>
      </p:pic>
      <p:sp>
        <p:nvSpPr>
          <p:cNvPr id="2" name="Google Shape;115;p20">
            <a:extLst>
              <a:ext uri="{FF2B5EF4-FFF2-40B4-BE49-F238E27FC236}">
                <a16:creationId xmlns:a16="http://schemas.microsoft.com/office/drawing/2014/main" id="{3FE25DA7-0555-B877-86DC-A03219CC864A}"/>
              </a:ext>
            </a:extLst>
          </p:cNvPr>
          <p:cNvSpPr txBox="1"/>
          <p:nvPr/>
        </p:nvSpPr>
        <p:spPr>
          <a:xfrm>
            <a:off x="8693650" y="12135148"/>
            <a:ext cx="5652088" cy="921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Remaining points : 50</a:t>
            </a:r>
            <a:endParaRPr sz="3500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" name="Google Shape;114;p20">
            <a:extLst>
              <a:ext uri="{FF2B5EF4-FFF2-40B4-BE49-F238E27FC236}">
                <a16:creationId xmlns:a16="http://schemas.microsoft.com/office/drawing/2014/main" id="{44A8005B-D168-7F92-82EC-F19F4CBC7D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559175"/>
            <a:ext cx="21469200" cy="1494300"/>
          </a:xfrm>
          <a:prstGeom prst="rect">
            <a:avLst/>
          </a:prstGeom>
        </p:spPr>
        <p:txBody>
          <a:bodyPr spcFirstLastPara="1" wrap="square" lIns="255950" tIns="255950" rIns="255950" bIns="255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8000" dirty="0"/>
              <a:t>EXTRA POINTS </a:t>
            </a:r>
            <a:r>
              <a:rPr lang="en" sz="80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OPENCV </a:t>
            </a:r>
            <a:r>
              <a:rPr lang="en" sz="8000" dirty="0"/>
              <a:t>AKAZE</a:t>
            </a:r>
            <a:endParaRPr sz="8000" dirty="0"/>
          </a:p>
        </p:txBody>
      </p:sp>
    </p:spTree>
    <p:extLst>
      <p:ext uri="{BB962C8B-B14F-4D97-AF65-F5344CB8AC3E}">
        <p14:creationId xmlns:p14="http://schemas.microsoft.com/office/powerpoint/2010/main" val="3103175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785386" y="1495097"/>
            <a:ext cx="21469200" cy="1923900"/>
          </a:xfrm>
          <a:prstGeom prst="rect">
            <a:avLst/>
          </a:prstGeom>
        </p:spPr>
        <p:txBody>
          <a:bodyPr spcFirstLastPara="1" wrap="square" lIns="255950" tIns="255950" rIns="255950" bIns="255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CONTENT</a:t>
            </a:r>
            <a:endParaRPr b="0" dirty="0"/>
          </a:p>
        </p:txBody>
      </p:sp>
      <p:graphicFrame>
        <p:nvGraphicFramePr>
          <p:cNvPr id="93" name="Google Shape;93;p18"/>
          <p:cNvGraphicFramePr/>
          <p:nvPr>
            <p:extLst>
              <p:ext uri="{D42A27DB-BD31-4B8C-83A1-F6EECF244321}">
                <p14:modId xmlns:p14="http://schemas.microsoft.com/office/powerpoint/2010/main" val="2992322724"/>
              </p:ext>
            </p:extLst>
          </p:nvPr>
        </p:nvGraphicFramePr>
        <p:xfrm>
          <a:off x="785400" y="5542100"/>
          <a:ext cx="21469200" cy="4946925"/>
        </p:xfrm>
        <a:graphic>
          <a:graphicData uri="http://schemas.openxmlformats.org/drawingml/2006/table">
            <a:tbl>
              <a:tblPr>
                <a:noFill/>
                <a:tableStyleId>{7DAAD2A1-56D0-4566-952F-EACD09E2FF6E}</a:tableStyleId>
              </a:tblPr>
              <a:tblGrid>
                <a:gridCol w="690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64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48975">
                <a:tc>
                  <a:txBody>
                    <a:bodyPr/>
                    <a:lstStyle/>
                    <a:p>
                      <a:pPr marL="0" marR="18288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Poppins ExtraBold"/>
                          <a:ea typeface="Poppins ExtraBold"/>
                          <a:cs typeface="Poppins ExtraBold"/>
                          <a:sym typeface="Poppins ExtraBold"/>
                          <a:hlinkClick r:id="rId3" action="ppaction://hlinksldjump"/>
                        </a:rPr>
                        <a:t>Project structure :</a:t>
                      </a:r>
                      <a:endParaRPr sz="4800" dirty="0">
                        <a:solidFill>
                          <a:schemeClr val="lt1"/>
                        </a:solidFill>
                        <a:latin typeface="Poppins ExtraBold"/>
                        <a:ea typeface="Poppins ExtraBold"/>
                        <a:cs typeface="Poppins ExtraBold"/>
                        <a:sym typeface="Poppins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8288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4800" dirty="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What are the steps and how the code is implemented</a:t>
                      </a:r>
                      <a:endParaRPr sz="4800" dirty="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365750" marR="91425" marT="91425" marB="91425" anchor="ctr">
                    <a:lnL w="762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8975">
                <a:tc>
                  <a:txBody>
                    <a:bodyPr/>
                    <a:lstStyle/>
                    <a:p>
                      <a:pPr marL="0" marR="18288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Poppins ExtraBold"/>
                          <a:ea typeface="Poppins ExtraBold"/>
                          <a:cs typeface="Poppins ExtraBold"/>
                          <a:sym typeface="Poppins ExtraBold"/>
                        </a:rPr>
                        <a:t>Epipolar Geometry : </a:t>
                      </a:r>
                      <a:endParaRPr sz="4800" dirty="0">
                        <a:solidFill>
                          <a:schemeClr val="lt1"/>
                        </a:solidFill>
                        <a:latin typeface="Poppins ExtraBold"/>
                        <a:ea typeface="Poppins ExtraBold"/>
                        <a:cs typeface="Poppins ExtraBold"/>
                        <a:sym typeface="Poppins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4800" dirty="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Results with same plane and not same plane</a:t>
                      </a:r>
                      <a:endParaRPr sz="4800" dirty="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365750" marR="91425" marT="91425" marB="91425" anchor="ctr">
                    <a:lnL w="762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8975">
                <a:tc>
                  <a:txBody>
                    <a:bodyPr/>
                    <a:lstStyle/>
                    <a:p>
                      <a:pPr marL="0" marR="18288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Poppins ExtraBold"/>
                          <a:ea typeface="Poppins ExtraBold"/>
                          <a:cs typeface="Poppins ExtraBold"/>
                          <a:sym typeface="Poppins ExtraBold"/>
                        </a:rPr>
                        <a:t>Extra points</a:t>
                      </a:r>
                      <a:r>
                        <a:rPr lang="en" sz="4800" dirty="0">
                          <a:solidFill>
                            <a:schemeClr val="lt1"/>
                          </a:solidFill>
                          <a:latin typeface="Poppins ExtraBold"/>
                          <a:ea typeface="Poppins ExtraBold"/>
                          <a:cs typeface="Poppins ExtraBold"/>
                          <a:sym typeface="Poppins ExtraBold"/>
                        </a:rPr>
                        <a:t>:</a:t>
                      </a:r>
                      <a:endParaRPr sz="4800" dirty="0">
                        <a:solidFill>
                          <a:schemeClr val="lt1"/>
                        </a:solidFill>
                        <a:latin typeface="Poppins ExtraBold"/>
                        <a:ea typeface="Poppins ExtraBold"/>
                        <a:cs typeface="Poppins ExtraBold"/>
                        <a:sym typeface="Poppins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8288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4800" dirty="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Additional computation with OpenCV</a:t>
                      </a:r>
                      <a:endParaRPr sz="4800" dirty="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365750" marR="91425" marT="91425" marB="91425" anchor="ctr">
                    <a:lnL w="762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3"/>
          <p:cNvSpPr txBox="1">
            <a:spLocks noGrp="1"/>
          </p:cNvSpPr>
          <p:nvPr>
            <p:ph type="title"/>
          </p:nvPr>
        </p:nvSpPr>
        <p:spPr>
          <a:xfrm>
            <a:off x="785386" y="1495097"/>
            <a:ext cx="21469200" cy="1923900"/>
          </a:xfrm>
          <a:prstGeom prst="rect">
            <a:avLst/>
          </a:prstGeom>
        </p:spPr>
        <p:txBody>
          <a:bodyPr spcFirstLastPara="1" wrap="square" lIns="255950" tIns="255950" rIns="255950" bIns="255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AKAZE </a:t>
            </a:r>
            <a:r>
              <a:rPr lang="en" dirty="0">
                <a:solidFill>
                  <a:schemeClr val="bg1"/>
                </a:solidFill>
              </a:rPr>
              <a:t>/</a:t>
            </a:r>
            <a:r>
              <a:rPr lang="en" dirty="0"/>
              <a:t> </a:t>
            </a:r>
            <a:r>
              <a:rPr lang="en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ORB</a:t>
            </a:r>
            <a:endParaRPr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72" name="Google Shape;12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400" y="9831659"/>
            <a:ext cx="4239525" cy="408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Google Shape;127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8446807" y="7629672"/>
            <a:ext cx="3577793" cy="8492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10306535" y="9192034"/>
            <a:ext cx="8864773" cy="536734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01;p19">
            <a:extLst>
              <a:ext uri="{FF2B5EF4-FFF2-40B4-BE49-F238E27FC236}">
                <a16:creationId xmlns:a16="http://schemas.microsoft.com/office/drawing/2014/main" id="{96572706-6E98-2CC1-AC0D-2D73D4DBA0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85386" y="5003034"/>
            <a:ext cx="21469200" cy="5443294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571500" lvl="0" indent="-571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fr-FR" sz="5400" dirty="0"/>
              <a:t>ORB : FAST </a:t>
            </a:r>
            <a:r>
              <a:rPr lang="fr-FR" sz="5400" dirty="0" err="1"/>
              <a:t>method</a:t>
            </a:r>
            <a:r>
              <a:rPr lang="fr-FR" sz="5400" dirty="0"/>
              <a:t> for the </a:t>
            </a:r>
            <a:r>
              <a:rPr lang="fr-FR" sz="5400" dirty="0" err="1"/>
              <a:t>keypoints</a:t>
            </a:r>
            <a:endParaRPr lang="fr-FR" sz="5400" dirty="0"/>
          </a:p>
          <a:p>
            <a:pPr marL="571500" lvl="0" indent="-571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endParaRPr lang="fr-FR" sz="5400" dirty="0"/>
          </a:p>
          <a:p>
            <a:pPr marL="571500" lvl="0" indent="-571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fr-FR" sz="5400" dirty="0"/>
              <a:t>AKAZE more </a:t>
            </a:r>
            <a:r>
              <a:rPr lang="fr-FR" sz="5400" dirty="0" err="1"/>
              <a:t>specialized</a:t>
            </a:r>
            <a:r>
              <a:rPr lang="fr-FR" sz="5400" dirty="0"/>
              <a:t>  : </a:t>
            </a:r>
            <a:r>
              <a:rPr lang="fr-FR" sz="5400" dirty="0" err="1"/>
              <a:t>different</a:t>
            </a:r>
            <a:r>
              <a:rPr lang="fr-FR" sz="5400" dirty="0"/>
              <a:t> </a:t>
            </a:r>
            <a:r>
              <a:rPr lang="fr-FR" sz="5400" dirty="0" err="1"/>
              <a:t>scales</a:t>
            </a:r>
            <a:r>
              <a:rPr lang="fr-FR" sz="5400" dirty="0"/>
              <a:t> and points of </a:t>
            </a:r>
            <a:r>
              <a:rPr lang="fr-FR" sz="5400" dirty="0" err="1"/>
              <a:t>view</a:t>
            </a:r>
            <a:endParaRPr lang="fr-FR" sz="5400" dirty="0"/>
          </a:p>
          <a:p>
            <a:pPr marL="571500" lvl="0" indent="-571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endParaRPr lang="fr-FR" sz="5400" dirty="0"/>
          </a:p>
          <a:p>
            <a:pPr marL="571500" lvl="0" indent="-571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fr-FR" sz="5400" dirty="0"/>
              <a:t>ORB  ; </a:t>
            </a:r>
            <a:r>
              <a:rPr lang="fr-FR" sz="5400" dirty="0" err="1"/>
              <a:t>binary</a:t>
            </a:r>
            <a:r>
              <a:rPr lang="fr-FR" sz="5400" dirty="0"/>
              <a:t> </a:t>
            </a:r>
            <a:r>
              <a:rPr lang="fr-FR" sz="5400" dirty="0" err="1"/>
              <a:t>descriptors</a:t>
            </a:r>
            <a:r>
              <a:rPr lang="fr-FR" sz="5400" dirty="0"/>
              <a:t> / AKAZE ; + gradient image to </a:t>
            </a:r>
            <a:r>
              <a:rPr lang="fr-FR" sz="5400" dirty="0" err="1"/>
              <a:t>be</a:t>
            </a:r>
            <a:r>
              <a:rPr lang="fr-FR" sz="5400" dirty="0"/>
              <a:t> more </a:t>
            </a:r>
            <a:r>
              <a:rPr lang="fr-FR" sz="5400" dirty="0" err="1"/>
              <a:t>precise</a:t>
            </a:r>
            <a:r>
              <a:rPr lang="fr-FR" sz="5400" dirty="0"/>
              <a:t>.</a:t>
            </a:r>
          </a:p>
          <a:p>
            <a:pPr marL="571500" lvl="0" indent="-571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br>
              <a:rPr lang="fr-FR" sz="4400" dirty="0"/>
            </a:b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3039481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3"/>
          <p:cNvSpPr txBox="1">
            <a:spLocks noGrp="1"/>
          </p:cNvSpPr>
          <p:nvPr>
            <p:ph type="title"/>
          </p:nvPr>
        </p:nvSpPr>
        <p:spPr>
          <a:xfrm>
            <a:off x="785386" y="1495097"/>
            <a:ext cx="21469200" cy="1923900"/>
          </a:xfrm>
          <a:prstGeom prst="rect">
            <a:avLst/>
          </a:prstGeom>
        </p:spPr>
        <p:txBody>
          <a:bodyPr spcFirstLastPara="1" wrap="square" lIns="255950" tIns="255950" rIns="255950" bIns="255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72" name="Google Shape;12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400" y="9831659"/>
            <a:ext cx="4239525" cy="408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Google Shape;127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8446807" y="7629672"/>
            <a:ext cx="3577793" cy="8492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10306535" y="9192034"/>
            <a:ext cx="8864773" cy="536734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01;p19">
            <a:extLst>
              <a:ext uri="{FF2B5EF4-FFF2-40B4-BE49-F238E27FC236}">
                <a16:creationId xmlns:a16="http://schemas.microsoft.com/office/drawing/2014/main" id="{96572706-6E98-2CC1-AC0D-2D73D4DBA0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85094" y="4775676"/>
            <a:ext cx="21469200" cy="619314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571500" lvl="0" indent="-571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fr-FR" sz="5400" dirty="0"/>
              <a:t>Not </a:t>
            </a:r>
            <a:r>
              <a:rPr lang="fr-FR" sz="5400" dirty="0" err="1"/>
              <a:t>same</a:t>
            </a:r>
            <a:r>
              <a:rPr lang="fr-FR" sz="5400" dirty="0"/>
              <a:t> plane more </a:t>
            </a:r>
            <a:r>
              <a:rPr lang="fr-FR" sz="5400" dirty="0" err="1"/>
              <a:t>accurate</a:t>
            </a:r>
            <a:r>
              <a:rPr lang="fr-FR" sz="5400" dirty="0"/>
              <a:t> </a:t>
            </a:r>
          </a:p>
          <a:p>
            <a:pPr marL="571500" lvl="0" indent="-571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endParaRPr lang="fr-FR" sz="5400" dirty="0"/>
          </a:p>
          <a:p>
            <a:pPr marL="571500" lvl="0" indent="-571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fr-FR" sz="5400" dirty="0"/>
              <a:t>In </a:t>
            </a:r>
            <a:r>
              <a:rPr lang="fr-FR" sz="5400" dirty="0" err="1"/>
              <a:t>general</a:t>
            </a:r>
            <a:r>
              <a:rPr lang="fr-FR" sz="5400" dirty="0"/>
              <a:t> </a:t>
            </a:r>
            <a:r>
              <a:rPr lang="fr-FR" sz="5400" dirty="0" err="1"/>
              <a:t>fits</a:t>
            </a:r>
            <a:r>
              <a:rPr lang="fr-FR" sz="5400" dirty="0"/>
              <a:t> the reality but </a:t>
            </a:r>
            <a:r>
              <a:rPr lang="fr-FR" sz="5400" dirty="0" err="1"/>
              <a:t>still</a:t>
            </a:r>
            <a:r>
              <a:rPr lang="fr-FR" sz="5400" dirty="0"/>
              <a:t> </a:t>
            </a:r>
            <a:r>
              <a:rPr lang="fr-FR" sz="5400" dirty="0" err="1"/>
              <a:t>inequal</a:t>
            </a:r>
            <a:endParaRPr lang="fr-FR" sz="5400" dirty="0"/>
          </a:p>
          <a:p>
            <a:pPr marL="571500" lvl="0" indent="-571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endParaRPr lang="fr-FR" sz="5400" dirty="0"/>
          </a:p>
          <a:p>
            <a:pPr marL="571500" lvl="0" indent="-571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fr-FR" sz="5400" dirty="0" err="1"/>
              <a:t>Many</a:t>
            </a:r>
            <a:r>
              <a:rPr lang="fr-FR" sz="5400" dirty="0"/>
              <a:t> sources of approximation : post-process of the camera, </a:t>
            </a:r>
            <a:r>
              <a:rPr lang="fr-FR" sz="5400" dirty="0" err="1"/>
              <a:t>algorithm</a:t>
            </a:r>
            <a:r>
              <a:rPr lang="fr-FR" sz="5400" dirty="0"/>
              <a:t> sensitive to noise, </a:t>
            </a:r>
            <a:r>
              <a:rPr lang="fr-FR" sz="5400" dirty="0" err="1"/>
              <a:t>normalization</a:t>
            </a:r>
            <a:r>
              <a:rPr lang="fr-FR" sz="5400" dirty="0"/>
              <a:t>…</a:t>
            </a:r>
          </a:p>
          <a:p>
            <a:pPr marL="571500" lvl="0" indent="-571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endParaRPr lang="fr-FR" sz="44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3507671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785386" y="1495097"/>
            <a:ext cx="21469200" cy="1923900"/>
          </a:xfrm>
          <a:prstGeom prst="rect">
            <a:avLst/>
          </a:prstGeom>
        </p:spPr>
        <p:txBody>
          <a:bodyPr spcFirstLastPara="1" wrap="square" lIns="255950" tIns="255950" rIns="255950" bIns="255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PROJECT </a:t>
            </a:r>
            <a:r>
              <a:rPr lang="en" sz="80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STRUCTURE / </a:t>
            </a:r>
            <a:r>
              <a:rPr lang="en" sz="8000" dirty="0">
                <a:sym typeface="Poppins"/>
              </a:rPr>
              <a:t>8-PTS ALGORITHM</a:t>
            </a:r>
            <a:endParaRPr sz="8000" dirty="0"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3387075" y="3419000"/>
            <a:ext cx="16265238" cy="119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4400" dirty="0"/>
              <a:t>Aim : </a:t>
            </a:r>
            <a:r>
              <a:rPr lang="fr-FR" sz="4400" dirty="0" err="1"/>
              <a:t>compute</a:t>
            </a:r>
            <a:r>
              <a:rPr lang="fr-FR" sz="4400" dirty="0"/>
              <a:t> the </a:t>
            </a:r>
            <a:r>
              <a:rPr lang="fr-FR" sz="4400" dirty="0" err="1"/>
              <a:t>fundamental</a:t>
            </a:r>
            <a:r>
              <a:rPr lang="fr-FR" sz="4400" dirty="0"/>
              <a:t> matrix, and </a:t>
            </a:r>
            <a:r>
              <a:rPr lang="fr-FR" sz="4400" dirty="0" err="1"/>
              <a:t>find</a:t>
            </a:r>
            <a:r>
              <a:rPr lang="fr-FR" sz="4400" dirty="0"/>
              <a:t> camera </a:t>
            </a:r>
            <a:r>
              <a:rPr lang="fr-FR" sz="4400" dirty="0" err="1"/>
              <a:t>parameters</a:t>
            </a:r>
            <a:r>
              <a:rPr lang="fr-FR" sz="4400" dirty="0"/>
              <a:t>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sz="44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4400" dirty="0" err="1"/>
              <a:t>Used</a:t>
            </a:r>
            <a:r>
              <a:rPr lang="fr-FR" sz="4400" dirty="0"/>
              <a:t> : python, images, .txt file and </a:t>
            </a:r>
            <a:r>
              <a:rPr lang="fr-FR" sz="4400" dirty="0" err="1"/>
              <a:t>OpenCV</a:t>
            </a:r>
            <a:r>
              <a:rPr lang="fr-FR" sz="4400" dirty="0"/>
              <a:t> on C++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sz="44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4400" dirty="0"/>
              <a:t>8-points </a:t>
            </a:r>
            <a:r>
              <a:rPr lang="fr-FR" sz="4400" dirty="0" err="1"/>
              <a:t>algorithm</a:t>
            </a:r>
            <a:r>
              <a:rPr lang="fr-FR" sz="4400" dirty="0"/>
              <a:t> : </a:t>
            </a:r>
          </a:p>
          <a:p>
            <a:pPr lvl="0" indent="-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fr-FR" sz="4400" dirty="0"/>
              <a:t>- </a:t>
            </a:r>
            <a:r>
              <a:rPr lang="fr-FR" sz="4400" dirty="0" err="1"/>
              <a:t>construct</a:t>
            </a:r>
            <a:r>
              <a:rPr lang="fr-FR" sz="4400" dirty="0"/>
              <a:t> matrix A</a:t>
            </a:r>
          </a:p>
          <a:p>
            <a:pPr lvl="0" indent="-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fr-FR" sz="4400" dirty="0"/>
              <a:t>- matrix </a:t>
            </a:r>
            <a:r>
              <a:rPr lang="fr-FR" sz="4400" dirty="0" err="1"/>
              <a:t>decomposition</a:t>
            </a:r>
            <a:endParaRPr lang="fr-FR" sz="4400" dirty="0"/>
          </a:p>
          <a:p>
            <a:pPr lvl="0" indent="-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fr-FR" sz="4400" dirty="0"/>
              <a:t>- </a:t>
            </a:r>
            <a:r>
              <a:rPr lang="fr-FR" sz="4400" dirty="0" err="1"/>
              <a:t>find</a:t>
            </a:r>
            <a:r>
              <a:rPr lang="fr-FR" sz="4400" dirty="0"/>
              <a:t> F</a:t>
            </a:r>
          </a:p>
          <a:p>
            <a:pPr lvl="0" indent="-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endParaRPr lang="fr-FR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dirty="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8435705-CF64-AB53-7FB5-3DC12662C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288" y="9384200"/>
            <a:ext cx="11660812" cy="69748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785386" y="7678019"/>
            <a:ext cx="21469200" cy="1923900"/>
          </a:xfrm>
          <a:prstGeom prst="rect">
            <a:avLst/>
          </a:prstGeom>
        </p:spPr>
        <p:txBody>
          <a:bodyPr spcFirstLastPara="1" wrap="square" lIns="255950" tIns="255950" rIns="255950" bIns="255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</a:t>
            </a:r>
            <a:r>
              <a:rPr lang="en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OF</a:t>
            </a:r>
            <a:r>
              <a:rPr lang="en" dirty="0"/>
              <a:t> SAME PLANE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4501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785386" y="1495097"/>
            <a:ext cx="21469200" cy="1923900"/>
          </a:xfrm>
          <a:prstGeom prst="rect">
            <a:avLst/>
          </a:prstGeom>
        </p:spPr>
        <p:txBody>
          <a:bodyPr spcFirstLastPara="1" wrap="square" lIns="255950" tIns="255950" rIns="255950" bIns="255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 MATRIX </a:t>
            </a:r>
            <a:r>
              <a:rPr lang="en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COMPUTATION</a:t>
            </a:r>
            <a:endParaRPr dirty="0"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15444104" y="3808361"/>
            <a:ext cx="6810482" cy="1197648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4000" b="1" dirty="0">
                <a:solidFill>
                  <a:schemeClr val="accent1"/>
                </a:solidFill>
              </a:rPr>
              <a:t>F =  [[-4.73740750e-07 -1.13802302e-05  3.35809641e-03]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4000" b="1" dirty="0">
                <a:solidFill>
                  <a:schemeClr val="accent1"/>
                </a:solidFill>
              </a:rPr>
              <a:t> [ 1.22939146e-05  1.07187547e-06 -6.63373183e-03]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4000" b="1" dirty="0">
                <a:solidFill>
                  <a:schemeClr val="accent1"/>
                </a:solidFill>
              </a:rPr>
              <a:t> [-4.24614748e-03  4.34904160e-03  9.99953885e-01]]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4000" dirty="0"/>
              <a:t> - - - - - Question A-3 : </a:t>
            </a:r>
            <a:r>
              <a:rPr lang="fr-FR" sz="4000" dirty="0" err="1"/>
              <a:t>Verification</a:t>
            </a:r>
            <a:r>
              <a:rPr lang="fr-FR" sz="4000" dirty="0"/>
              <a:t> of F - - - - -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4000" dirty="0"/>
              <a:t>----------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4000" dirty="0"/>
              <a:t>The </a:t>
            </a:r>
            <a:r>
              <a:rPr lang="fr-FR" sz="4000" dirty="0" err="1"/>
              <a:t>eigenvalues</a:t>
            </a:r>
            <a:r>
              <a:rPr lang="fr-FR" sz="4000" dirty="0"/>
              <a:t> of F are :  [9.99910772e-01 2.09169242e-19 4.37114951e-05]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4000" b="1" dirty="0">
                <a:solidFill>
                  <a:schemeClr val="accent1"/>
                </a:solidFill>
              </a:rPr>
              <a:t>The </a:t>
            </a:r>
            <a:r>
              <a:rPr lang="fr-FR" sz="4000" b="1" dirty="0" err="1">
                <a:solidFill>
                  <a:schemeClr val="accent1"/>
                </a:solidFill>
              </a:rPr>
              <a:t>rank</a:t>
            </a:r>
            <a:r>
              <a:rPr lang="fr-FR" sz="4000" b="1" dirty="0">
                <a:solidFill>
                  <a:schemeClr val="accent1"/>
                </a:solidFill>
              </a:rPr>
              <a:t> of F </a:t>
            </a:r>
            <a:r>
              <a:rPr lang="fr-FR" sz="4000" b="1" dirty="0" err="1">
                <a:solidFill>
                  <a:schemeClr val="accent1"/>
                </a:solidFill>
              </a:rPr>
              <a:t>is</a:t>
            </a:r>
            <a:r>
              <a:rPr lang="fr-FR" sz="4000" b="1" dirty="0">
                <a:solidFill>
                  <a:schemeClr val="accent1"/>
                </a:solidFill>
              </a:rPr>
              <a:t> :  2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4000" dirty="0"/>
              <a:t>----------</a:t>
            </a:r>
            <a:endParaRPr sz="40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3B2DAFC-DA97-1D05-CD08-AA7CB10D9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906" y="5264843"/>
            <a:ext cx="13807748" cy="836364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B2A84EC-E6A8-364B-E53A-C4D8E1991D4A}"/>
              </a:ext>
            </a:extLst>
          </p:cNvPr>
          <p:cNvSpPr txBox="1"/>
          <p:nvPr/>
        </p:nvSpPr>
        <p:spPr>
          <a:xfrm>
            <a:off x="784802" y="13882255"/>
            <a:ext cx="13807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>
                <a:solidFill>
                  <a:schemeClr val="bg1"/>
                </a:solidFill>
              </a:rPr>
              <a:t>Epipolar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Geometry</a:t>
            </a:r>
            <a:r>
              <a:rPr lang="fr-FR" sz="2000" dirty="0">
                <a:solidFill>
                  <a:schemeClr val="bg1"/>
                </a:solidFill>
              </a:rPr>
              <a:t> and </a:t>
            </a:r>
            <a:r>
              <a:rPr lang="fr-FR" sz="2000" dirty="0" err="1">
                <a:solidFill>
                  <a:schemeClr val="bg1"/>
                </a:solidFill>
              </a:rPr>
              <a:t>Stereo</a:t>
            </a:r>
            <a:r>
              <a:rPr lang="fr-FR" sz="2000" dirty="0">
                <a:solidFill>
                  <a:schemeClr val="bg1"/>
                </a:solidFill>
              </a:rPr>
              <a:t> Vision Computer Vision CS 543 / ECE 549 </a:t>
            </a:r>
            <a:r>
              <a:rPr lang="fr-FR" sz="2000" dirty="0" err="1">
                <a:solidFill>
                  <a:schemeClr val="bg1"/>
                </a:solidFill>
              </a:rPr>
              <a:t>University</a:t>
            </a:r>
            <a:r>
              <a:rPr lang="fr-FR" sz="2000" dirty="0">
                <a:solidFill>
                  <a:schemeClr val="bg1"/>
                </a:solidFill>
              </a:rPr>
              <a:t> of Illinois Derek </a:t>
            </a:r>
            <a:r>
              <a:rPr lang="fr-FR" sz="2000" dirty="0" err="1">
                <a:solidFill>
                  <a:schemeClr val="bg1"/>
                </a:solidFill>
              </a:rPr>
              <a:t>Hoiem</a:t>
            </a:r>
            <a:r>
              <a:rPr lang="fr-FR" sz="2000" dirty="0">
                <a:solidFill>
                  <a:schemeClr val="bg1"/>
                </a:solidFill>
              </a:rPr>
              <a:t> ©</a:t>
            </a:r>
          </a:p>
        </p:txBody>
      </p:sp>
    </p:spTree>
    <p:extLst>
      <p:ext uri="{BB962C8B-B14F-4D97-AF65-F5344CB8AC3E}">
        <p14:creationId xmlns:p14="http://schemas.microsoft.com/office/powerpoint/2010/main" val="2881538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785386" y="1495097"/>
            <a:ext cx="21469200" cy="1923900"/>
          </a:xfrm>
          <a:prstGeom prst="rect">
            <a:avLst/>
          </a:prstGeom>
        </p:spPr>
        <p:txBody>
          <a:bodyPr spcFirstLastPara="1" wrap="square" lIns="255950" tIns="255950" rIns="255950" bIns="255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CONNECTING </a:t>
            </a:r>
            <a:r>
              <a:rPr lang="en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LINES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6086C6E-AD01-68F5-8493-652F590A4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94" y="4960281"/>
            <a:ext cx="21483273" cy="889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36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785386" y="1495097"/>
            <a:ext cx="21469200" cy="1923900"/>
          </a:xfrm>
          <a:prstGeom prst="rect">
            <a:avLst/>
          </a:prstGeom>
        </p:spPr>
        <p:txBody>
          <a:bodyPr spcFirstLastPara="1" wrap="square" lIns="255950" tIns="255950" rIns="255950" bIns="255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EPIPOLAR </a:t>
            </a:r>
            <a:r>
              <a:rPr lang="en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LINES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DA7EE4F-D189-65D2-2FFB-371F04A05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567" y="4503881"/>
            <a:ext cx="11018979" cy="10228014"/>
          </a:xfrm>
          <a:prstGeom prst="rect">
            <a:avLst/>
          </a:prstGeom>
        </p:spPr>
      </p:pic>
      <p:sp>
        <p:nvSpPr>
          <p:cNvPr id="5" name="Google Shape;101;p19">
            <a:extLst>
              <a:ext uri="{FF2B5EF4-FFF2-40B4-BE49-F238E27FC236}">
                <a16:creationId xmlns:a16="http://schemas.microsoft.com/office/drawing/2014/main" id="{69827D35-3F81-8957-2E9A-35E69A84F6C9}"/>
              </a:ext>
            </a:extLst>
          </p:cNvPr>
          <p:cNvSpPr txBox="1">
            <a:spLocks/>
          </p:cNvSpPr>
          <p:nvPr/>
        </p:nvSpPr>
        <p:spPr>
          <a:xfrm>
            <a:off x="13244945" y="4941854"/>
            <a:ext cx="9556120" cy="11794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50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oboto"/>
              <a:buChar char="●"/>
              <a:defRPr sz="35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64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"/>
              <a:buFont typeface="Roboto"/>
              <a:buChar char="○"/>
              <a:defRPr sz="39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64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"/>
              <a:buFont typeface="Roboto"/>
              <a:buChar char="■"/>
              <a:defRPr sz="39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64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"/>
              <a:buFont typeface="Roboto"/>
              <a:buChar char="●"/>
              <a:defRPr sz="39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64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"/>
              <a:buFont typeface="Roboto"/>
              <a:buChar char="○"/>
              <a:defRPr sz="39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64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"/>
              <a:buFont typeface="Roboto"/>
              <a:buChar char="■"/>
              <a:defRPr sz="39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64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"/>
              <a:buFont typeface="Roboto"/>
              <a:buChar char="●"/>
              <a:defRPr sz="39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641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"/>
              <a:buFont typeface="Roboto"/>
              <a:buChar char="○"/>
              <a:defRPr sz="39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641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"/>
              <a:buFont typeface="Roboto"/>
              <a:buChar char="■"/>
              <a:defRPr sz="39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dirty="0"/>
              <a:t>Example : 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dirty="0" err="1"/>
              <a:t>Img</a:t>
            </a:r>
            <a:r>
              <a:rPr lang="en-US" sz="5400" dirty="0"/>
              <a:t> 1 : Point  0  :  -0.001507747939062417 x +  -0.0018881771519421936 y +  1.3099564465851883  = 0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dirty="0" err="1"/>
              <a:t>Img</a:t>
            </a:r>
            <a:r>
              <a:rPr lang="en-US" sz="5400" dirty="0"/>
              <a:t> 2 : Point  0  :  0.0015549021949291062 x +  0.0015778709089195515 y +  -1.233648725800892  = 0</a:t>
            </a:r>
          </a:p>
        </p:txBody>
      </p:sp>
    </p:spTree>
    <p:extLst>
      <p:ext uri="{BB962C8B-B14F-4D97-AF65-F5344CB8AC3E}">
        <p14:creationId xmlns:p14="http://schemas.microsoft.com/office/powerpoint/2010/main" val="957323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785386" y="1495097"/>
            <a:ext cx="21469200" cy="1923900"/>
          </a:xfrm>
          <a:prstGeom prst="rect">
            <a:avLst/>
          </a:prstGeom>
        </p:spPr>
        <p:txBody>
          <a:bodyPr spcFirstLastPara="1" wrap="square" lIns="255950" tIns="255950" rIns="255950" bIns="255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EPIPOLAR </a:t>
            </a:r>
            <a:r>
              <a:rPr lang="en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LINES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03FCA69-5C9C-A458-7C90-8B60401AF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94" y="4995405"/>
            <a:ext cx="21645354" cy="791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72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785386" y="1495097"/>
            <a:ext cx="21469200" cy="1923900"/>
          </a:xfrm>
          <a:prstGeom prst="rect">
            <a:avLst/>
          </a:prstGeom>
        </p:spPr>
        <p:txBody>
          <a:bodyPr spcFirstLastPara="1" wrap="square" lIns="255950" tIns="255950" rIns="255950" bIns="255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CAMERA </a:t>
            </a:r>
            <a:r>
              <a:rPr lang="en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PARAMETERS</a:t>
            </a:r>
            <a:endParaRPr dirty="0"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785094" y="3854441"/>
            <a:ext cx="21469200" cy="119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fr-FR" sz="4800" dirty="0"/>
              <a:t>- focal </a:t>
            </a:r>
            <a:r>
              <a:rPr lang="fr-FR" sz="4800" dirty="0" err="1"/>
              <a:t>length</a:t>
            </a:r>
            <a:r>
              <a:rPr lang="fr-FR" sz="4800" dirty="0"/>
              <a:t> of the camera, image center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endParaRPr lang="fr-FR" sz="4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fr-FR" sz="4800" dirty="0"/>
              <a:t>- </a:t>
            </a:r>
            <a:r>
              <a:rPr lang="fr-FR" sz="4800" dirty="0" err="1"/>
              <a:t>need</a:t>
            </a:r>
            <a:r>
              <a:rPr lang="fr-FR" sz="4800" dirty="0"/>
              <a:t> </a:t>
            </a:r>
            <a:r>
              <a:rPr lang="fr-FR" sz="4800" dirty="0" err="1"/>
              <a:t>epipoles</a:t>
            </a:r>
            <a:endParaRPr lang="fr-FR" sz="4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fr-FR" sz="4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fr-FR" sz="4800" dirty="0"/>
              <a:t>- </a:t>
            </a:r>
            <a:r>
              <a:rPr lang="fr-FR" sz="4800" dirty="0" err="1"/>
              <a:t>Kruppa</a:t>
            </a:r>
            <a:r>
              <a:rPr lang="fr-FR" sz="4800" dirty="0"/>
              <a:t> </a:t>
            </a:r>
            <a:r>
              <a:rPr lang="fr-FR" sz="4800" dirty="0" err="1"/>
              <a:t>equations</a:t>
            </a:r>
            <a:r>
              <a:rPr lang="fr-FR" sz="4800" dirty="0"/>
              <a:t> </a:t>
            </a:r>
            <a:r>
              <a:rPr lang="fr-FR" sz="4800" dirty="0" err="1"/>
              <a:t>with</a:t>
            </a:r>
            <a:r>
              <a:rPr lang="fr-FR" sz="4800" dirty="0"/>
              <a:t> the image of the </a:t>
            </a:r>
            <a:r>
              <a:rPr lang="fr-FR" sz="4800" dirty="0" err="1"/>
              <a:t>absolute</a:t>
            </a:r>
            <a:r>
              <a:rPr lang="fr-FR" sz="4800" dirty="0"/>
              <a:t> dual </a:t>
            </a:r>
            <a:r>
              <a:rPr lang="fr-FR" sz="4800" dirty="0" err="1"/>
              <a:t>quadric</a:t>
            </a:r>
            <a:br>
              <a:rPr lang="fr-FR" sz="4800" dirty="0"/>
            </a:br>
            <a:br>
              <a:rPr lang="fr-FR" sz="4800" dirty="0"/>
            </a:br>
            <a:endParaRPr lang="en-US" sz="4800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4800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4800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4800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fr-FR" sz="4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4800" dirty="0"/>
              <a:t> </a:t>
            </a:r>
            <a:endParaRPr sz="48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038F458-EAF7-64E3-9F00-2A1E6BAE7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349" y="8639969"/>
            <a:ext cx="8332688" cy="158125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88EA581-F0C1-7DAC-FF78-B8DED954F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3294" y="11496445"/>
            <a:ext cx="5172797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33510"/>
      </p:ext>
    </p:extLst>
  </p:cSld>
  <p:clrMapOvr>
    <a:masterClrMapping/>
  </p:clrMapOvr>
</p:sld>
</file>

<file path=ppt/theme/theme1.xml><?xml version="1.0" encoding="utf-8"?>
<a:theme xmlns:a="http://schemas.openxmlformats.org/drawingml/2006/main" name="Computer Vision Research Poster by Slidesgo">
  <a:themeElements>
    <a:clrScheme name="Simple Light">
      <a:dk1>
        <a:srgbClr val="000000"/>
      </a:dk1>
      <a:lt1>
        <a:srgbClr val="FFFFFF"/>
      </a:lt1>
      <a:dk2>
        <a:srgbClr val="0F45A8"/>
      </a:dk2>
      <a:lt2>
        <a:srgbClr val="031330"/>
      </a:lt2>
      <a:accent1>
        <a:srgbClr val="80E4DC"/>
      </a:accent1>
      <a:accent2>
        <a:srgbClr val="6EC0F7"/>
      </a:accent2>
      <a:accent3>
        <a:srgbClr val="4D65AC"/>
      </a:accent3>
      <a:accent4>
        <a:srgbClr val="338BE4"/>
      </a:accent4>
      <a:accent5>
        <a:srgbClr val="AADBF6"/>
      </a:accent5>
      <a:accent6>
        <a:srgbClr val="41E3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</TotalTime>
  <Words>857</Words>
  <Application>Microsoft Office PowerPoint</Application>
  <PresentationFormat>Personnalisé</PresentationFormat>
  <Paragraphs>139</Paragraphs>
  <Slides>21</Slides>
  <Notes>21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9" baseType="lpstr">
      <vt:lpstr>Poppins</vt:lpstr>
      <vt:lpstr>Wingdings</vt:lpstr>
      <vt:lpstr>Roboto</vt:lpstr>
      <vt:lpstr>Anaheim</vt:lpstr>
      <vt:lpstr>Arial</vt:lpstr>
      <vt:lpstr>Poppins ExtraBold</vt:lpstr>
      <vt:lpstr>Aptos</vt:lpstr>
      <vt:lpstr>Computer Vision Research Poster by Slidesgo</vt:lpstr>
      <vt:lpstr>COMPUTER VISION  REPORT 1   PRESENTATION</vt:lpstr>
      <vt:lpstr>CONTENT</vt:lpstr>
      <vt:lpstr>PROJECT STRUCTURE / 8-PTS ALGORITHM</vt:lpstr>
      <vt:lpstr>RESULTS OF SAME PLANE</vt:lpstr>
      <vt:lpstr>F MATRIX COMPUTATION</vt:lpstr>
      <vt:lpstr>CONNECTING LINES</vt:lpstr>
      <vt:lpstr>EPIPOLAR LINES</vt:lpstr>
      <vt:lpstr>EPIPOLAR LINES</vt:lpstr>
      <vt:lpstr>CAMERA PARAMETERS</vt:lpstr>
      <vt:lpstr>CAMERA PARAMETERS</vt:lpstr>
      <vt:lpstr>RESULTS OF NOT SAME PLANE</vt:lpstr>
      <vt:lpstr>F MATRIX COMPUTATION</vt:lpstr>
      <vt:lpstr>CONNECTING LINES</vt:lpstr>
      <vt:lpstr>EPIPOLAR LINES</vt:lpstr>
      <vt:lpstr>NOT COMPUTED POINTS</vt:lpstr>
      <vt:lpstr>EXTRA POINTS OPENCV</vt:lpstr>
      <vt:lpstr>EXTRA POINTS OPENCV ORB</vt:lpstr>
      <vt:lpstr>EXTRA POINTS OPENCV AKAZE</vt:lpstr>
      <vt:lpstr>EXTRA POINTS OPENCV AKAZE</vt:lpstr>
      <vt:lpstr>AKAZE / ORB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 REPORT 1</dc:title>
  <dc:creator>Chloé BRICE</dc:creator>
  <cp:lastModifiedBy>Chloé BRICE</cp:lastModifiedBy>
  <cp:revision>2</cp:revision>
  <cp:lastPrinted>2024-05-12T12:42:28Z</cp:lastPrinted>
  <dcterms:modified xsi:type="dcterms:W3CDTF">2024-05-14T14:03:38Z</dcterms:modified>
</cp:coreProperties>
</file>